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4.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5.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6.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7.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8.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charts/chart1.xml" ContentType="application/vnd.openxmlformats-officedocument.drawingml.chart+xml"/>
  <Override PartName="/ppt/notesSlides/notesSlide9.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10.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11.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12.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13.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notesSlides/notesSlide14.xml" ContentType="application/vnd.openxmlformats-officedocument.presentationml.notesSlide+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notesSlides/notesSlide15.xml" ContentType="application/vnd.openxmlformats-officedocument.presentationml.notesSlide+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9" r:id="rId4"/>
    <p:sldId id="269" r:id="rId5"/>
    <p:sldId id="275" r:id="rId6"/>
    <p:sldId id="258" r:id="rId7"/>
    <p:sldId id="271" r:id="rId8"/>
    <p:sldId id="272" r:id="rId9"/>
    <p:sldId id="270" r:id="rId10"/>
    <p:sldId id="278" r:id="rId11"/>
    <p:sldId id="276" r:id="rId12"/>
    <p:sldId id="273" r:id="rId13"/>
    <p:sldId id="274" r:id="rId14"/>
    <p:sldId id="277" r:id="rId15"/>
    <p:sldId id="263" r:id="rId16"/>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Untitled Section" id="{138C7810-1468-422A-8E20-26D9AD119A95}">
          <p14:sldIdLst>
            <p14:sldId id="256"/>
            <p14:sldId id="257"/>
            <p14:sldId id="259"/>
            <p14:sldId id="269"/>
            <p14:sldId id="275"/>
            <p14:sldId id="258"/>
            <p14:sldId id="271"/>
            <p14:sldId id="272"/>
            <p14:sldId id="270"/>
            <p14:sldId id="278"/>
            <p14:sldId id="276"/>
            <p14:sldId id="273"/>
            <p14:sldId id="274"/>
            <p14:sldId id="277"/>
            <p14:sldId id="26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36" autoAdjust="0"/>
    <p:restoredTop sz="68402" autoAdjust="0"/>
  </p:normalViewPr>
  <p:slideViewPr>
    <p:cSldViewPr>
      <p:cViewPr varScale="1">
        <p:scale>
          <a:sx n="76" d="100"/>
          <a:sy n="76" d="100"/>
        </p:scale>
        <p:origin x="-204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Cost</c:v>
                </c:pt>
              </c:strCache>
            </c:strRef>
          </c:tx>
          <c:spPr>
            <a:ln w="41275">
              <a:solidFill>
                <a:schemeClr val="accent5">
                  <a:lumMod val="50000"/>
                </a:schemeClr>
              </a:solidFill>
            </a:ln>
          </c:spPr>
          <c:marker>
            <c:symbol val="none"/>
          </c:marker>
          <c:cat>
            <c:strRef>
              <c:f>Sheet1!$A$2:$A$8</c:f>
              <c:strCache>
                <c:ptCount val="7"/>
                <c:pt idx="0">
                  <c:v>Requirements</c:v>
                </c:pt>
                <c:pt idx="1">
                  <c:v>Functional Specifications</c:v>
                </c:pt>
                <c:pt idx="2">
                  <c:v>Technical Specifications</c:v>
                </c:pt>
                <c:pt idx="3">
                  <c:v>Unit Testing</c:v>
                </c:pt>
                <c:pt idx="4">
                  <c:v>System Testing</c:v>
                </c:pt>
                <c:pt idx="5">
                  <c:v>User Acceptance Testing</c:v>
                </c:pt>
                <c:pt idx="6">
                  <c:v>Production</c:v>
                </c:pt>
              </c:strCache>
            </c:strRef>
          </c:cat>
          <c:val>
            <c:numRef>
              <c:f>Sheet1!$B$2:$B$8</c:f>
              <c:numCache>
                <c:formatCode>"£"#,##0_);[Red]\("£"#,##0\)</c:formatCode>
                <c:ptCount val="7"/>
                <c:pt idx="0">
                  <c:v>500</c:v>
                </c:pt>
                <c:pt idx="1">
                  <c:v>1000</c:v>
                </c:pt>
                <c:pt idx="2">
                  <c:v>1200</c:v>
                </c:pt>
                <c:pt idx="3">
                  <c:v>4000</c:v>
                </c:pt>
                <c:pt idx="4" formatCode="General">
                  <c:v>10000</c:v>
                </c:pt>
                <c:pt idx="5" formatCode="General">
                  <c:v>20000</c:v>
                </c:pt>
                <c:pt idx="6" formatCode="General">
                  <c:v>40000</c:v>
                </c:pt>
              </c:numCache>
            </c:numRef>
          </c:val>
          <c:smooth val="0"/>
        </c:ser>
        <c:dLbls>
          <c:showLegendKey val="0"/>
          <c:showVal val="0"/>
          <c:showCatName val="0"/>
          <c:showSerName val="0"/>
          <c:showPercent val="0"/>
          <c:showBubbleSize val="0"/>
        </c:dLbls>
        <c:marker val="1"/>
        <c:smooth val="0"/>
        <c:axId val="36717312"/>
        <c:axId val="36718848"/>
      </c:lineChart>
      <c:catAx>
        <c:axId val="36717312"/>
        <c:scaling>
          <c:orientation val="minMax"/>
        </c:scaling>
        <c:delete val="0"/>
        <c:axPos val="b"/>
        <c:majorTickMark val="out"/>
        <c:minorTickMark val="none"/>
        <c:tickLblPos val="nextTo"/>
        <c:crossAx val="36718848"/>
        <c:crosses val="autoZero"/>
        <c:auto val="1"/>
        <c:lblAlgn val="ctr"/>
        <c:lblOffset val="100"/>
        <c:noMultiLvlLbl val="0"/>
      </c:catAx>
      <c:valAx>
        <c:axId val="36718848"/>
        <c:scaling>
          <c:orientation val="minMax"/>
        </c:scaling>
        <c:delete val="0"/>
        <c:axPos val="l"/>
        <c:majorGridlines/>
        <c:numFmt formatCode="&quot;£&quot;#,##0_);[Red]\(&quot;£&quot;#,##0\)" sourceLinked="1"/>
        <c:majorTickMark val="out"/>
        <c:minorTickMark val="none"/>
        <c:tickLblPos val="nextTo"/>
        <c:crossAx val="3671731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diagrams/_rels/data29.xml.rels><?xml version="1.0" encoding="UTF-8" standalone="yes"?>
<Relationships xmlns="http://schemas.openxmlformats.org/package/2006/relationships"><Relationship Id="rId8" Type="http://schemas.openxmlformats.org/officeDocument/2006/relationships/hyperlink" Target="http://www.thetestingplanet.com/" TargetMode="External"/><Relationship Id="rId13" Type="http://schemas.openxmlformats.org/officeDocument/2006/relationships/hyperlink" Target="http://www.freesoftwaretesting.info/2011/11/14/how-to-measure-cost-for-software-testing/" TargetMode="External"/><Relationship Id="rId3" Type="http://schemas.openxmlformats.org/officeDocument/2006/relationships/hyperlink" Target="http://www.agilerecord.com/" TargetMode="External"/><Relationship Id="rId7" Type="http://schemas.openxmlformats.org/officeDocument/2006/relationships/hyperlink" Target="http://www.testingexperience.com/" TargetMode="External"/><Relationship Id="rId12" Type="http://schemas.openxmlformats.org/officeDocument/2006/relationships/hyperlink" Target="http://www.itpro.co.uk/185262/businesses-ignore-cost-of-software-testing-risks" TargetMode="External"/><Relationship Id="rId2" Type="http://schemas.openxmlformats.org/officeDocument/2006/relationships/hyperlink" Target="http://en.wikipedia.org/wiki/Quality_assurance" TargetMode="External"/><Relationship Id="rId1" Type="http://schemas.openxmlformats.org/officeDocument/2006/relationships/hyperlink" Target="http://www.testingstandards.co.uk/living_glossary.htm" TargetMode="External"/><Relationship Id="rId6" Type="http://schemas.openxmlformats.org/officeDocument/2006/relationships/hyperlink" Target="http://www.softwaretestpro.com/magazine" TargetMode="External"/><Relationship Id="rId11" Type="http://schemas.openxmlformats.org/officeDocument/2006/relationships/hyperlink" Target="http://www.euro-point.co.uk/blog.php" TargetMode="External"/><Relationship Id="rId5" Type="http://schemas.openxmlformats.org/officeDocument/2006/relationships/hyperlink" Target="http://www.bcs.org/category/9265" TargetMode="External"/><Relationship Id="rId10" Type="http://schemas.openxmlformats.org/officeDocument/2006/relationships/hyperlink" Target="http://www.euro-point.co.uk/downloads.php" TargetMode="External"/><Relationship Id="rId4" Type="http://schemas.openxmlformats.org/officeDocument/2006/relationships/hyperlink" Target="http://www.securityacts.com/" TargetMode="External"/><Relationship Id="rId9" Type="http://schemas.openxmlformats.org/officeDocument/2006/relationships/hyperlink" Target="http://www.euro-point.co.uk/links.php" TargetMode="External"/><Relationship Id="rId14" Type="http://schemas.openxmlformats.org/officeDocument/2006/relationships/hyperlink" Target="http://www.gilb.com/" TargetMode="External"/></Relationships>
</file>

<file path=ppt/diagrams/_rels/drawing29.xml.rels><?xml version="1.0" encoding="UTF-8" standalone="yes"?>
<Relationships xmlns="http://schemas.openxmlformats.org/package/2006/relationships"><Relationship Id="rId8" Type="http://schemas.openxmlformats.org/officeDocument/2006/relationships/hyperlink" Target="http://www.bcs.org/category/9265" TargetMode="External"/><Relationship Id="rId13" Type="http://schemas.openxmlformats.org/officeDocument/2006/relationships/hyperlink" Target="http://www.euro-point.co.uk/downloads.php" TargetMode="External"/><Relationship Id="rId3" Type="http://schemas.openxmlformats.org/officeDocument/2006/relationships/hyperlink" Target="http://www.itpro.co.uk/185262/businesses-ignore-cost-of-software-testing-risks" TargetMode="External"/><Relationship Id="rId7" Type="http://schemas.openxmlformats.org/officeDocument/2006/relationships/hyperlink" Target="http://www.securityacts.com/" TargetMode="External"/><Relationship Id="rId12" Type="http://schemas.openxmlformats.org/officeDocument/2006/relationships/hyperlink" Target="http://www.euro-point.co.uk/links.php" TargetMode="External"/><Relationship Id="rId2" Type="http://schemas.openxmlformats.org/officeDocument/2006/relationships/hyperlink" Target="http://en.wikipedia.org/wiki/Quality_assurance" TargetMode="External"/><Relationship Id="rId1" Type="http://schemas.openxmlformats.org/officeDocument/2006/relationships/hyperlink" Target="http://www.testingstandards.co.uk/living_glossary.htm" TargetMode="External"/><Relationship Id="rId6" Type="http://schemas.openxmlformats.org/officeDocument/2006/relationships/hyperlink" Target="http://www.agilerecord.com/" TargetMode="External"/><Relationship Id="rId11" Type="http://schemas.openxmlformats.org/officeDocument/2006/relationships/hyperlink" Target="http://www.thetestingplanet.com/" TargetMode="External"/><Relationship Id="rId5" Type="http://schemas.openxmlformats.org/officeDocument/2006/relationships/hyperlink" Target="http://www.gilb.com/" TargetMode="External"/><Relationship Id="rId10" Type="http://schemas.openxmlformats.org/officeDocument/2006/relationships/hyperlink" Target="http://www.testingexperience.com/" TargetMode="External"/><Relationship Id="rId4" Type="http://schemas.openxmlformats.org/officeDocument/2006/relationships/hyperlink" Target="http://www.freesoftwaretesting.info/2011/11/14/how-to-measure-cost-for-software-testing/" TargetMode="External"/><Relationship Id="rId9" Type="http://schemas.openxmlformats.org/officeDocument/2006/relationships/hyperlink" Target="http://www.softwaretestpro.com/magazine" TargetMode="External"/><Relationship Id="rId14" Type="http://schemas.openxmlformats.org/officeDocument/2006/relationships/hyperlink" Target="http://www.euro-point.co.uk/blog.php"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D1A12E-16AF-476E-9548-17B3F8444A3B}" type="doc">
      <dgm:prSet loTypeId="urn:microsoft.com/office/officeart/2005/8/layout/process1" loCatId="process" qsTypeId="urn:microsoft.com/office/officeart/2005/8/quickstyle/simple1" qsCatId="simple" csTypeId="urn:microsoft.com/office/officeart/2005/8/colors/accent1_2" csCatId="accent1"/>
      <dgm:spPr/>
      <dgm:t>
        <a:bodyPr/>
        <a:lstStyle/>
        <a:p>
          <a:endParaRPr lang="en-GB"/>
        </a:p>
      </dgm:t>
    </dgm:pt>
    <dgm:pt modelId="{21C62FB8-9E63-483D-B1FB-7E3ED622BDEB}">
      <dgm:prSet/>
      <dgm:spPr/>
      <dgm:t>
        <a:bodyPr/>
        <a:lstStyle/>
        <a:p>
          <a:pPr rtl="0"/>
          <a:r>
            <a:rPr lang="en-GB" b="1" smtClean="0"/>
            <a:t>Testing and Quality Assurance: </a:t>
          </a:r>
          <a:br>
            <a:rPr lang="en-GB" b="1" smtClean="0"/>
          </a:br>
          <a:r>
            <a:rPr lang="en-GB" b="1" smtClean="0"/>
            <a:t>Necessary or Superfluous?</a:t>
          </a:r>
          <a:endParaRPr lang="en-GB"/>
        </a:p>
      </dgm:t>
    </dgm:pt>
    <dgm:pt modelId="{991D5911-E8E5-4237-9D4D-09A30A0B7D52}" type="parTrans" cxnId="{AC66BA24-937E-43D8-B8CE-249EB33354DF}">
      <dgm:prSet/>
      <dgm:spPr/>
      <dgm:t>
        <a:bodyPr/>
        <a:lstStyle/>
        <a:p>
          <a:endParaRPr lang="en-GB"/>
        </a:p>
      </dgm:t>
    </dgm:pt>
    <dgm:pt modelId="{FCCAE68A-4EDE-40F2-8A23-48AD48051E25}" type="sibTrans" cxnId="{AC66BA24-937E-43D8-B8CE-249EB33354DF}">
      <dgm:prSet/>
      <dgm:spPr/>
      <dgm:t>
        <a:bodyPr/>
        <a:lstStyle/>
        <a:p>
          <a:endParaRPr lang="en-GB"/>
        </a:p>
      </dgm:t>
    </dgm:pt>
    <dgm:pt modelId="{76277BE9-3FCC-463F-BBCF-4171C06F90EF}" type="pres">
      <dgm:prSet presAssocID="{B4D1A12E-16AF-476E-9548-17B3F8444A3B}" presName="Name0" presStyleCnt="0">
        <dgm:presLayoutVars>
          <dgm:dir/>
          <dgm:resizeHandles val="exact"/>
        </dgm:presLayoutVars>
      </dgm:prSet>
      <dgm:spPr/>
      <dgm:t>
        <a:bodyPr/>
        <a:lstStyle/>
        <a:p>
          <a:endParaRPr lang="en-GB"/>
        </a:p>
      </dgm:t>
    </dgm:pt>
    <dgm:pt modelId="{82F87B29-6D7D-40FA-97A7-63CD6F554F59}" type="pres">
      <dgm:prSet presAssocID="{21C62FB8-9E63-483D-B1FB-7E3ED622BDEB}" presName="node" presStyleLbl="node1" presStyleIdx="0" presStyleCnt="1">
        <dgm:presLayoutVars>
          <dgm:bulletEnabled val="1"/>
        </dgm:presLayoutVars>
      </dgm:prSet>
      <dgm:spPr/>
      <dgm:t>
        <a:bodyPr/>
        <a:lstStyle/>
        <a:p>
          <a:endParaRPr lang="en-GB"/>
        </a:p>
      </dgm:t>
    </dgm:pt>
  </dgm:ptLst>
  <dgm:cxnLst>
    <dgm:cxn modelId="{E540CA51-33E1-4291-94D3-4D3A55D8BFBE}" type="presOf" srcId="{21C62FB8-9E63-483D-B1FB-7E3ED622BDEB}" destId="{82F87B29-6D7D-40FA-97A7-63CD6F554F59}" srcOrd="0" destOrd="0" presId="urn:microsoft.com/office/officeart/2005/8/layout/process1"/>
    <dgm:cxn modelId="{43A6DB4C-EFB5-4C72-B481-66143E4D77A1}" type="presOf" srcId="{B4D1A12E-16AF-476E-9548-17B3F8444A3B}" destId="{76277BE9-3FCC-463F-BBCF-4171C06F90EF}" srcOrd="0" destOrd="0" presId="urn:microsoft.com/office/officeart/2005/8/layout/process1"/>
    <dgm:cxn modelId="{AC66BA24-937E-43D8-B8CE-249EB33354DF}" srcId="{B4D1A12E-16AF-476E-9548-17B3F8444A3B}" destId="{21C62FB8-9E63-483D-B1FB-7E3ED622BDEB}" srcOrd="0" destOrd="0" parTransId="{991D5911-E8E5-4237-9D4D-09A30A0B7D52}" sibTransId="{FCCAE68A-4EDE-40F2-8A23-48AD48051E25}"/>
    <dgm:cxn modelId="{85907815-9B97-4C70-BB55-AF014C2B2D77}" type="presParOf" srcId="{76277BE9-3FCC-463F-BBCF-4171C06F90EF}" destId="{82F87B29-6D7D-40FA-97A7-63CD6F554F59}" srcOrd="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E19CADA-39EF-4129-9F6D-D2F0F19EE37F}" type="doc">
      <dgm:prSet loTypeId="urn:microsoft.com/office/officeart/2005/8/layout/process1" loCatId="process" qsTypeId="urn:microsoft.com/office/officeart/2005/8/quickstyle/simple1" qsCatId="simple" csTypeId="urn:microsoft.com/office/officeart/2005/8/colors/accent1_2" csCatId="accent1"/>
      <dgm:spPr/>
      <dgm:t>
        <a:bodyPr/>
        <a:lstStyle/>
        <a:p>
          <a:endParaRPr lang="en-GB"/>
        </a:p>
      </dgm:t>
    </dgm:pt>
    <dgm:pt modelId="{6A5DA4AD-A5A4-4BD7-8ED4-48AF2031B467}">
      <dgm:prSet/>
      <dgm:spPr/>
      <dgm:t>
        <a:bodyPr/>
        <a:lstStyle/>
        <a:p>
          <a:pPr rtl="0"/>
          <a:r>
            <a:rPr lang="en-GB" b="1" smtClean="0"/>
            <a:t>Test Phases</a:t>
          </a:r>
          <a:endParaRPr lang="en-GB"/>
        </a:p>
      </dgm:t>
    </dgm:pt>
    <dgm:pt modelId="{1ABEE2B7-2C55-4F38-A60A-E9F6644F960B}" type="parTrans" cxnId="{083A67CA-4097-430E-A11D-11D792A73EDB}">
      <dgm:prSet/>
      <dgm:spPr/>
      <dgm:t>
        <a:bodyPr/>
        <a:lstStyle/>
        <a:p>
          <a:endParaRPr lang="en-GB"/>
        </a:p>
      </dgm:t>
    </dgm:pt>
    <dgm:pt modelId="{BAFF5AE2-8A31-4103-8272-017D8C6A6B7C}" type="sibTrans" cxnId="{083A67CA-4097-430E-A11D-11D792A73EDB}">
      <dgm:prSet/>
      <dgm:spPr/>
      <dgm:t>
        <a:bodyPr/>
        <a:lstStyle/>
        <a:p>
          <a:endParaRPr lang="en-GB"/>
        </a:p>
      </dgm:t>
    </dgm:pt>
    <dgm:pt modelId="{1960F48D-9CFE-4772-B79A-F16E95E0D6C8}" type="pres">
      <dgm:prSet presAssocID="{5E19CADA-39EF-4129-9F6D-D2F0F19EE37F}" presName="Name0" presStyleCnt="0">
        <dgm:presLayoutVars>
          <dgm:dir/>
          <dgm:resizeHandles val="exact"/>
        </dgm:presLayoutVars>
      </dgm:prSet>
      <dgm:spPr/>
      <dgm:t>
        <a:bodyPr/>
        <a:lstStyle/>
        <a:p>
          <a:endParaRPr lang="en-GB"/>
        </a:p>
      </dgm:t>
    </dgm:pt>
    <dgm:pt modelId="{646F41DE-BD55-45B2-9039-E1A17C1B3AED}" type="pres">
      <dgm:prSet presAssocID="{6A5DA4AD-A5A4-4BD7-8ED4-48AF2031B467}" presName="node" presStyleLbl="node1" presStyleIdx="0" presStyleCnt="1">
        <dgm:presLayoutVars>
          <dgm:bulletEnabled val="1"/>
        </dgm:presLayoutVars>
      </dgm:prSet>
      <dgm:spPr/>
      <dgm:t>
        <a:bodyPr/>
        <a:lstStyle/>
        <a:p>
          <a:endParaRPr lang="en-GB"/>
        </a:p>
      </dgm:t>
    </dgm:pt>
  </dgm:ptLst>
  <dgm:cxnLst>
    <dgm:cxn modelId="{083A67CA-4097-430E-A11D-11D792A73EDB}" srcId="{5E19CADA-39EF-4129-9F6D-D2F0F19EE37F}" destId="{6A5DA4AD-A5A4-4BD7-8ED4-48AF2031B467}" srcOrd="0" destOrd="0" parTransId="{1ABEE2B7-2C55-4F38-A60A-E9F6644F960B}" sibTransId="{BAFF5AE2-8A31-4103-8272-017D8C6A6B7C}"/>
    <dgm:cxn modelId="{61FF6802-3EEF-4135-BA75-8DD5B87743A5}" type="presOf" srcId="{6A5DA4AD-A5A4-4BD7-8ED4-48AF2031B467}" destId="{646F41DE-BD55-45B2-9039-E1A17C1B3AED}" srcOrd="0" destOrd="0" presId="urn:microsoft.com/office/officeart/2005/8/layout/process1"/>
    <dgm:cxn modelId="{2EED6663-4BE1-42EE-9089-15EDF6BA3805}" type="presOf" srcId="{5E19CADA-39EF-4129-9F6D-D2F0F19EE37F}" destId="{1960F48D-9CFE-4772-B79A-F16E95E0D6C8}" srcOrd="0" destOrd="0" presId="urn:microsoft.com/office/officeart/2005/8/layout/process1"/>
    <dgm:cxn modelId="{C501806F-5218-468A-9C2E-C63930CBB46B}" type="presParOf" srcId="{1960F48D-9CFE-4772-B79A-F16E95E0D6C8}" destId="{646F41DE-BD55-45B2-9039-E1A17C1B3AED}" srcOrd="0"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FEDC47E-C8C8-454B-BE63-7DF54B593B9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0A1A0D56-3871-4FA0-96D4-6950E041413D}">
      <dgm:prSet/>
      <dgm:spPr/>
      <dgm:t>
        <a:bodyPr/>
        <a:lstStyle/>
        <a:p>
          <a:pPr rtl="0"/>
          <a:r>
            <a:rPr lang="en-US" dirty="0" smtClean="0"/>
            <a:t>Dynamic</a:t>
          </a:r>
          <a:endParaRPr lang="en-GB" dirty="0"/>
        </a:p>
      </dgm:t>
    </dgm:pt>
    <dgm:pt modelId="{0784122C-C772-4AC9-835D-B3DD47F563F6}" type="parTrans" cxnId="{ADDB9684-0115-4D52-B162-5ECE2D9560BB}">
      <dgm:prSet/>
      <dgm:spPr/>
      <dgm:t>
        <a:bodyPr/>
        <a:lstStyle/>
        <a:p>
          <a:endParaRPr lang="en-GB"/>
        </a:p>
      </dgm:t>
    </dgm:pt>
    <dgm:pt modelId="{5B6C55CE-9675-4334-BBDB-4091334D9DC9}" type="sibTrans" cxnId="{ADDB9684-0115-4D52-B162-5ECE2D9560BB}">
      <dgm:prSet/>
      <dgm:spPr/>
      <dgm:t>
        <a:bodyPr/>
        <a:lstStyle/>
        <a:p>
          <a:endParaRPr lang="en-GB"/>
        </a:p>
      </dgm:t>
    </dgm:pt>
    <dgm:pt modelId="{D92DB101-D88D-4EBF-ACD6-2F295C692E8F}">
      <dgm:prSet/>
      <dgm:spPr/>
      <dgm:t>
        <a:bodyPr/>
        <a:lstStyle/>
        <a:p>
          <a:pPr rtl="0"/>
          <a:r>
            <a:rPr lang="en-US" dirty="0" smtClean="0"/>
            <a:t>Unit</a:t>
          </a:r>
          <a:endParaRPr lang="en-GB" dirty="0"/>
        </a:p>
      </dgm:t>
    </dgm:pt>
    <dgm:pt modelId="{EB28DD28-9D30-4F37-A371-D2EEA29771ED}" type="parTrans" cxnId="{800E263D-A553-484B-A14B-CE2F0A53AA70}">
      <dgm:prSet/>
      <dgm:spPr/>
      <dgm:t>
        <a:bodyPr/>
        <a:lstStyle/>
        <a:p>
          <a:endParaRPr lang="en-GB"/>
        </a:p>
      </dgm:t>
    </dgm:pt>
    <dgm:pt modelId="{047D5ACF-09DE-4A2F-B77B-28D901D0DE55}" type="sibTrans" cxnId="{800E263D-A553-484B-A14B-CE2F0A53AA70}">
      <dgm:prSet/>
      <dgm:spPr/>
      <dgm:t>
        <a:bodyPr/>
        <a:lstStyle/>
        <a:p>
          <a:endParaRPr lang="en-GB"/>
        </a:p>
      </dgm:t>
    </dgm:pt>
    <dgm:pt modelId="{05D5CCDF-6B02-420B-B8F9-324B3643FAD2}">
      <dgm:prSet/>
      <dgm:spPr/>
      <dgm:t>
        <a:bodyPr/>
        <a:lstStyle/>
        <a:p>
          <a:pPr rtl="0"/>
          <a:r>
            <a:rPr lang="en-GB" dirty="0" smtClean="0"/>
            <a:t>Link</a:t>
          </a:r>
          <a:endParaRPr lang="en-GB" dirty="0"/>
        </a:p>
      </dgm:t>
    </dgm:pt>
    <dgm:pt modelId="{840651E2-9BAF-4951-BA64-DB96E3C0A175}" type="parTrans" cxnId="{76845026-C1AF-499A-902A-3A81138918EC}">
      <dgm:prSet/>
      <dgm:spPr/>
    </dgm:pt>
    <dgm:pt modelId="{BAEB49FD-1620-4FDA-8D16-EB02DECA3C19}" type="sibTrans" cxnId="{76845026-C1AF-499A-902A-3A81138918EC}">
      <dgm:prSet/>
      <dgm:spPr/>
    </dgm:pt>
    <dgm:pt modelId="{D8982A8D-A514-4EF7-B23C-2DBD7572E927}">
      <dgm:prSet/>
      <dgm:spPr/>
      <dgm:t>
        <a:bodyPr/>
        <a:lstStyle/>
        <a:p>
          <a:pPr rtl="0"/>
          <a:r>
            <a:rPr lang="en-GB" dirty="0" smtClean="0"/>
            <a:t>System (Functional)</a:t>
          </a:r>
          <a:endParaRPr lang="en-GB" dirty="0"/>
        </a:p>
      </dgm:t>
    </dgm:pt>
    <dgm:pt modelId="{490CD841-DCB7-4FFE-A359-66D607D5CB38}" type="parTrans" cxnId="{97B29CC7-2343-46D2-BC27-278BC96C7CA1}">
      <dgm:prSet/>
      <dgm:spPr/>
    </dgm:pt>
    <dgm:pt modelId="{D4A1653F-CD30-481C-B8C1-14A496560CFC}" type="sibTrans" cxnId="{97B29CC7-2343-46D2-BC27-278BC96C7CA1}">
      <dgm:prSet/>
      <dgm:spPr/>
    </dgm:pt>
    <dgm:pt modelId="{3726A5C6-D314-4B11-AE94-BDE55814C6BC}">
      <dgm:prSet/>
      <dgm:spPr/>
      <dgm:t>
        <a:bodyPr/>
        <a:lstStyle/>
        <a:p>
          <a:pPr rtl="0"/>
          <a:r>
            <a:rPr lang="en-GB" dirty="0" smtClean="0"/>
            <a:t>Integration in the small</a:t>
          </a:r>
          <a:endParaRPr lang="en-GB" dirty="0"/>
        </a:p>
      </dgm:t>
    </dgm:pt>
    <dgm:pt modelId="{1B9760FC-7AA8-443C-9B31-CDAFF0857200}" type="parTrans" cxnId="{7F865ACE-A043-4E67-A569-BD7CE28C11B4}">
      <dgm:prSet/>
      <dgm:spPr/>
    </dgm:pt>
    <dgm:pt modelId="{D4BEDE69-BFAF-405A-BE55-CBDC6838EFFC}" type="sibTrans" cxnId="{7F865ACE-A043-4E67-A569-BD7CE28C11B4}">
      <dgm:prSet/>
      <dgm:spPr/>
    </dgm:pt>
    <dgm:pt modelId="{15A51DBF-E1A2-48B0-BAB4-FDF3101BBE83}">
      <dgm:prSet/>
      <dgm:spPr/>
      <dgm:t>
        <a:bodyPr/>
        <a:lstStyle/>
        <a:p>
          <a:pPr rtl="0"/>
          <a:r>
            <a:rPr lang="en-GB" dirty="0" smtClean="0"/>
            <a:t>Integration in the large</a:t>
          </a:r>
          <a:endParaRPr lang="en-GB" dirty="0"/>
        </a:p>
      </dgm:t>
    </dgm:pt>
    <dgm:pt modelId="{9BC0E61A-0428-4406-B29E-EA3AA63D9E45}" type="parTrans" cxnId="{C091A009-330C-4C2F-B5C7-0F5EB0A443F1}">
      <dgm:prSet/>
      <dgm:spPr/>
    </dgm:pt>
    <dgm:pt modelId="{E900C36C-9E27-42BA-A029-80A62B631B98}" type="sibTrans" cxnId="{C091A009-330C-4C2F-B5C7-0F5EB0A443F1}">
      <dgm:prSet/>
      <dgm:spPr/>
    </dgm:pt>
    <dgm:pt modelId="{D3900381-042F-40E3-A450-78F5B321A9CC}">
      <dgm:prSet/>
      <dgm:spPr/>
      <dgm:t>
        <a:bodyPr/>
        <a:lstStyle/>
        <a:p>
          <a:pPr rtl="0"/>
          <a:r>
            <a:rPr lang="en-GB" dirty="0" smtClean="0"/>
            <a:t>Performance</a:t>
          </a:r>
          <a:endParaRPr lang="en-GB" dirty="0"/>
        </a:p>
      </dgm:t>
    </dgm:pt>
    <dgm:pt modelId="{854F72E9-8E42-497E-85B8-5DADD903A597}" type="parTrans" cxnId="{F01E0166-0E77-488D-8BFC-223C1141964D}">
      <dgm:prSet/>
      <dgm:spPr/>
    </dgm:pt>
    <dgm:pt modelId="{BDD6749B-8A64-40CE-B71B-7E7B92ECC1DE}" type="sibTrans" cxnId="{F01E0166-0E77-488D-8BFC-223C1141964D}">
      <dgm:prSet/>
      <dgm:spPr/>
    </dgm:pt>
    <dgm:pt modelId="{79457550-0C15-4B95-8B6C-1D2F4EB7BFE2}">
      <dgm:prSet/>
      <dgm:spPr/>
      <dgm:t>
        <a:bodyPr/>
        <a:lstStyle/>
        <a:p>
          <a:pPr rtl="0"/>
          <a:r>
            <a:rPr lang="en-GB" dirty="0" smtClean="0"/>
            <a:t>Volume</a:t>
          </a:r>
          <a:endParaRPr lang="en-GB" dirty="0"/>
        </a:p>
      </dgm:t>
    </dgm:pt>
    <dgm:pt modelId="{35C7F30B-179E-4A77-8998-A25647ED5B40}" type="parTrans" cxnId="{E2619508-5556-4A0B-ADEE-A74525BBB5EA}">
      <dgm:prSet/>
      <dgm:spPr/>
    </dgm:pt>
    <dgm:pt modelId="{77A22EF8-2221-42A1-8E8B-42090C93C619}" type="sibTrans" cxnId="{E2619508-5556-4A0B-ADEE-A74525BBB5EA}">
      <dgm:prSet/>
      <dgm:spPr/>
    </dgm:pt>
    <dgm:pt modelId="{9F8E7E57-0CAD-4DD2-A7A7-070F50CD2173}">
      <dgm:prSet/>
      <dgm:spPr/>
      <dgm:t>
        <a:bodyPr/>
        <a:lstStyle/>
        <a:p>
          <a:pPr rtl="0"/>
          <a:r>
            <a:rPr lang="en-GB" dirty="0" smtClean="0"/>
            <a:t>Stress</a:t>
          </a:r>
          <a:endParaRPr lang="en-GB" dirty="0"/>
        </a:p>
      </dgm:t>
    </dgm:pt>
    <dgm:pt modelId="{91C1A423-4E45-4A3A-98F8-00E3706F2D79}" type="parTrans" cxnId="{EFCD5E5E-68A0-4CFA-8B3E-5FCD69D7C725}">
      <dgm:prSet/>
      <dgm:spPr/>
    </dgm:pt>
    <dgm:pt modelId="{99AA55F5-5745-48B7-A4AD-AC40DBCC4953}" type="sibTrans" cxnId="{EFCD5E5E-68A0-4CFA-8B3E-5FCD69D7C725}">
      <dgm:prSet/>
      <dgm:spPr/>
    </dgm:pt>
    <dgm:pt modelId="{1108908D-2716-4C8A-9CC5-8D9850EC67C1}">
      <dgm:prSet/>
      <dgm:spPr/>
      <dgm:t>
        <a:bodyPr/>
        <a:lstStyle/>
        <a:p>
          <a:pPr rtl="0"/>
          <a:r>
            <a:rPr lang="en-GB" dirty="0" smtClean="0"/>
            <a:t>Internal Security</a:t>
          </a:r>
          <a:endParaRPr lang="en-GB" dirty="0"/>
        </a:p>
      </dgm:t>
    </dgm:pt>
    <dgm:pt modelId="{0F944679-8196-43C7-A0C6-EB03877116F6}" type="parTrans" cxnId="{940851F9-8F04-4F43-B1AE-2F8623BEE2E4}">
      <dgm:prSet/>
      <dgm:spPr/>
    </dgm:pt>
    <dgm:pt modelId="{ED21054A-9EED-41F7-B8DF-6EBBD0424F49}" type="sibTrans" cxnId="{940851F9-8F04-4F43-B1AE-2F8623BEE2E4}">
      <dgm:prSet/>
      <dgm:spPr/>
    </dgm:pt>
    <dgm:pt modelId="{1486FE3F-1AE5-40F4-9C61-046F15C080BD}">
      <dgm:prSet/>
      <dgm:spPr/>
      <dgm:t>
        <a:bodyPr/>
        <a:lstStyle/>
        <a:p>
          <a:pPr rtl="0"/>
          <a:r>
            <a:rPr lang="en-GB" dirty="0" smtClean="0"/>
            <a:t>External Security</a:t>
          </a:r>
          <a:endParaRPr lang="en-GB" dirty="0"/>
        </a:p>
      </dgm:t>
    </dgm:pt>
    <dgm:pt modelId="{95D1E07B-6815-4D60-B327-7A65484D5A97}" type="parTrans" cxnId="{D7C7541E-AB2E-42F3-99BE-4C7C172AFF98}">
      <dgm:prSet/>
      <dgm:spPr/>
    </dgm:pt>
    <dgm:pt modelId="{D9BFF51B-06B1-4C8F-87BE-B4594220034F}" type="sibTrans" cxnId="{D7C7541E-AB2E-42F3-99BE-4C7C172AFF98}">
      <dgm:prSet/>
      <dgm:spPr/>
    </dgm:pt>
    <dgm:pt modelId="{2340F552-445D-41D8-A5F6-37C7E65A4A76}">
      <dgm:prSet/>
      <dgm:spPr/>
      <dgm:t>
        <a:bodyPr/>
        <a:lstStyle/>
        <a:p>
          <a:pPr rtl="0"/>
          <a:r>
            <a:rPr lang="en-GB" dirty="0" smtClean="0"/>
            <a:t>User Acceptance Testing</a:t>
          </a:r>
          <a:endParaRPr lang="en-GB" dirty="0"/>
        </a:p>
      </dgm:t>
    </dgm:pt>
    <dgm:pt modelId="{51F110F3-355E-4BED-AC2E-275744D259F4}" type="parTrans" cxnId="{9CC4FA37-496B-4C4C-9534-92A848B7A88D}">
      <dgm:prSet/>
      <dgm:spPr/>
    </dgm:pt>
    <dgm:pt modelId="{B32C9AE7-18E0-47EC-9BFD-FF846CA2FCCA}" type="sibTrans" cxnId="{9CC4FA37-496B-4C4C-9534-92A848B7A88D}">
      <dgm:prSet/>
      <dgm:spPr/>
    </dgm:pt>
    <dgm:pt modelId="{22F13756-479A-4D92-992A-1779FA8B0CC2}">
      <dgm:prSet/>
      <dgm:spPr/>
      <dgm:t>
        <a:bodyPr/>
        <a:lstStyle/>
        <a:p>
          <a:pPr rtl="0"/>
          <a:r>
            <a:rPr lang="en-GB" dirty="0" smtClean="0"/>
            <a:t>Business Acceptance Testing</a:t>
          </a:r>
          <a:endParaRPr lang="en-GB" dirty="0"/>
        </a:p>
      </dgm:t>
    </dgm:pt>
    <dgm:pt modelId="{63425B4C-CA81-4032-B194-51A82660B1E7}" type="parTrans" cxnId="{3B386D9E-4B94-430F-87F8-9D3E0C5B2056}">
      <dgm:prSet/>
      <dgm:spPr/>
    </dgm:pt>
    <dgm:pt modelId="{68262D3C-0D44-4272-8FFB-13ACE393AE69}" type="sibTrans" cxnId="{3B386D9E-4B94-430F-87F8-9D3E0C5B2056}">
      <dgm:prSet/>
      <dgm:spPr/>
    </dgm:pt>
    <dgm:pt modelId="{5BFF2751-416E-4A5B-88C7-A589AD21FE6B}">
      <dgm:prSet/>
      <dgm:spPr/>
      <dgm:t>
        <a:bodyPr/>
        <a:lstStyle/>
        <a:p>
          <a:pPr rtl="0"/>
          <a:r>
            <a:rPr lang="en-GB" dirty="0" smtClean="0"/>
            <a:t>Operational Acceptance Testing</a:t>
          </a:r>
          <a:endParaRPr lang="en-GB" dirty="0"/>
        </a:p>
      </dgm:t>
    </dgm:pt>
    <dgm:pt modelId="{BF38DC27-0831-4D34-A6E8-F104F1ABE537}" type="parTrans" cxnId="{127F4957-35E2-4BEB-B105-A96AE35D417D}">
      <dgm:prSet/>
      <dgm:spPr/>
    </dgm:pt>
    <dgm:pt modelId="{6388E87C-D1F8-431A-B895-D49E7F76453E}" type="sibTrans" cxnId="{127F4957-35E2-4BEB-B105-A96AE35D417D}">
      <dgm:prSet/>
      <dgm:spPr/>
    </dgm:pt>
    <dgm:pt modelId="{B53A8E86-575C-4295-A008-2915B1F2F82D}">
      <dgm:prSet/>
      <dgm:spPr/>
      <dgm:t>
        <a:bodyPr/>
        <a:lstStyle/>
        <a:p>
          <a:pPr rtl="0"/>
          <a:r>
            <a:rPr lang="en-GB" dirty="0" smtClean="0"/>
            <a:t>Soak</a:t>
          </a:r>
          <a:endParaRPr lang="en-GB" dirty="0"/>
        </a:p>
      </dgm:t>
    </dgm:pt>
    <dgm:pt modelId="{C360455E-A25F-4786-B793-1C0787F4E99F}" type="parTrans" cxnId="{25C6942F-EC22-4BF8-8CA7-25BF18118D47}">
      <dgm:prSet/>
      <dgm:spPr/>
    </dgm:pt>
    <dgm:pt modelId="{6995D59D-1452-447A-AB60-D94D67579C06}" type="sibTrans" cxnId="{25C6942F-EC22-4BF8-8CA7-25BF18118D47}">
      <dgm:prSet/>
      <dgm:spPr/>
    </dgm:pt>
    <dgm:pt modelId="{B4E193A7-4F94-4626-89C5-3AFD05F76A15}" type="pres">
      <dgm:prSet presAssocID="{3FEDC47E-C8C8-454B-BE63-7DF54B593B96}" presName="Name0" presStyleCnt="0">
        <dgm:presLayoutVars>
          <dgm:dir/>
          <dgm:animLvl val="lvl"/>
          <dgm:resizeHandles val="exact"/>
        </dgm:presLayoutVars>
      </dgm:prSet>
      <dgm:spPr/>
      <dgm:t>
        <a:bodyPr/>
        <a:lstStyle/>
        <a:p>
          <a:endParaRPr lang="en-GB"/>
        </a:p>
      </dgm:t>
    </dgm:pt>
    <dgm:pt modelId="{8D499983-CA8C-477D-BACA-DA5C6D18C8FD}" type="pres">
      <dgm:prSet presAssocID="{0A1A0D56-3871-4FA0-96D4-6950E041413D}" presName="linNode" presStyleCnt="0"/>
      <dgm:spPr/>
    </dgm:pt>
    <dgm:pt modelId="{942BCAC7-86C2-4BBF-9174-3461D997B833}" type="pres">
      <dgm:prSet presAssocID="{0A1A0D56-3871-4FA0-96D4-6950E041413D}" presName="parentText" presStyleLbl="node1" presStyleIdx="0" presStyleCnt="1">
        <dgm:presLayoutVars>
          <dgm:chMax val="1"/>
          <dgm:bulletEnabled val="1"/>
        </dgm:presLayoutVars>
      </dgm:prSet>
      <dgm:spPr/>
      <dgm:t>
        <a:bodyPr/>
        <a:lstStyle/>
        <a:p>
          <a:endParaRPr lang="en-GB"/>
        </a:p>
      </dgm:t>
    </dgm:pt>
    <dgm:pt modelId="{BD6CD6DF-FEED-4650-82C9-7A101CAD99BF}" type="pres">
      <dgm:prSet presAssocID="{0A1A0D56-3871-4FA0-96D4-6950E041413D}" presName="descendantText" presStyleLbl="alignAccFollowNode1" presStyleIdx="0" presStyleCnt="1">
        <dgm:presLayoutVars>
          <dgm:bulletEnabled val="1"/>
        </dgm:presLayoutVars>
      </dgm:prSet>
      <dgm:spPr/>
      <dgm:t>
        <a:bodyPr/>
        <a:lstStyle/>
        <a:p>
          <a:endParaRPr lang="en-GB"/>
        </a:p>
      </dgm:t>
    </dgm:pt>
  </dgm:ptLst>
  <dgm:cxnLst>
    <dgm:cxn modelId="{946B73AB-CDE1-4476-80A5-5404FC1D4686}" type="presOf" srcId="{9F8E7E57-0CAD-4DD2-A7A7-070F50CD2173}" destId="{BD6CD6DF-FEED-4650-82C9-7A101CAD99BF}" srcOrd="0" destOrd="7" presId="urn:microsoft.com/office/officeart/2005/8/layout/vList5"/>
    <dgm:cxn modelId="{AD384D9B-5B49-4109-B30A-D0B7D0E908C7}" type="presOf" srcId="{D8982A8D-A514-4EF7-B23C-2DBD7572E927}" destId="{BD6CD6DF-FEED-4650-82C9-7A101CAD99BF}" srcOrd="0" destOrd="2" presId="urn:microsoft.com/office/officeart/2005/8/layout/vList5"/>
    <dgm:cxn modelId="{127F4957-35E2-4BEB-B105-A96AE35D417D}" srcId="{0A1A0D56-3871-4FA0-96D4-6950E041413D}" destId="{5BFF2751-416E-4A5B-88C7-A589AD21FE6B}" srcOrd="13" destOrd="0" parTransId="{BF38DC27-0831-4D34-A6E8-F104F1ABE537}" sibTransId="{6388E87C-D1F8-431A-B895-D49E7F76453E}"/>
    <dgm:cxn modelId="{800E263D-A553-484B-A14B-CE2F0A53AA70}" srcId="{0A1A0D56-3871-4FA0-96D4-6950E041413D}" destId="{D92DB101-D88D-4EBF-ACD6-2F295C692E8F}" srcOrd="0" destOrd="0" parTransId="{EB28DD28-9D30-4F37-A371-D2EEA29771ED}" sibTransId="{047D5ACF-09DE-4A2F-B77B-28D901D0DE55}"/>
    <dgm:cxn modelId="{E2619508-5556-4A0B-ADEE-A74525BBB5EA}" srcId="{0A1A0D56-3871-4FA0-96D4-6950E041413D}" destId="{79457550-0C15-4B95-8B6C-1D2F4EB7BFE2}" srcOrd="6" destOrd="0" parTransId="{35C7F30B-179E-4A77-8998-A25647ED5B40}" sibTransId="{77A22EF8-2221-42A1-8E8B-42090C93C619}"/>
    <dgm:cxn modelId="{940851F9-8F04-4F43-B1AE-2F8623BEE2E4}" srcId="{0A1A0D56-3871-4FA0-96D4-6950E041413D}" destId="{1108908D-2716-4C8A-9CC5-8D9850EC67C1}" srcOrd="9" destOrd="0" parTransId="{0F944679-8196-43C7-A0C6-EB03877116F6}" sibTransId="{ED21054A-9EED-41F7-B8DF-6EBBD0424F49}"/>
    <dgm:cxn modelId="{C9F4D857-4033-4D05-B4BB-2E58A9D0C70A}" type="presOf" srcId="{15A51DBF-E1A2-48B0-BAB4-FDF3101BBE83}" destId="{BD6CD6DF-FEED-4650-82C9-7A101CAD99BF}" srcOrd="0" destOrd="4" presId="urn:microsoft.com/office/officeart/2005/8/layout/vList5"/>
    <dgm:cxn modelId="{ADDB9684-0115-4D52-B162-5ECE2D9560BB}" srcId="{3FEDC47E-C8C8-454B-BE63-7DF54B593B96}" destId="{0A1A0D56-3871-4FA0-96D4-6950E041413D}" srcOrd="0" destOrd="0" parTransId="{0784122C-C772-4AC9-835D-B3DD47F563F6}" sibTransId="{5B6C55CE-9675-4334-BBDB-4091334D9DC9}"/>
    <dgm:cxn modelId="{D7C7541E-AB2E-42F3-99BE-4C7C172AFF98}" srcId="{0A1A0D56-3871-4FA0-96D4-6950E041413D}" destId="{1486FE3F-1AE5-40F4-9C61-046F15C080BD}" srcOrd="10" destOrd="0" parTransId="{95D1E07B-6815-4D60-B327-7A65484D5A97}" sibTransId="{D9BFF51B-06B1-4C8F-87BE-B4594220034F}"/>
    <dgm:cxn modelId="{46D23B6E-46A5-44E0-86B5-BC9EFFFB50C5}" type="presOf" srcId="{D92DB101-D88D-4EBF-ACD6-2F295C692E8F}" destId="{BD6CD6DF-FEED-4650-82C9-7A101CAD99BF}" srcOrd="0" destOrd="0" presId="urn:microsoft.com/office/officeart/2005/8/layout/vList5"/>
    <dgm:cxn modelId="{A99A0A55-C82F-4E67-8F65-E4C44388F195}" type="presOf" srcId="{3726A5C6-D314-4B11-AE94-BDE55814C6BC}" destId="{BD6CD6DF-FEED-4650-82C9-7A101CAD99BF}" srcOrd="0" destOrd="3" presId="urn:microsoft.com/office/officeart/2005/8/layout/vList5"/>
    <dgm:cxn modelId="{69AAA31E-2865-41AC-9F45-011E596C45A6}" type="presOf" srcId="{22F13756-479A-4D92-992A-1779FA8B0CC2}" destId="{BD6CD6DF-FEED-4650-82C9-7A101CAD99BF}" srcOrd="0" destOrd="12" presId="urn:microsoft.com/office/officeart/2005/8/layout/vList5"/>
    <dgm:cxn modelId="{D6F41745-4FCE-4A6F-88E8-AF9954C465C8}" type="presOf" srcId="{B53A8E86-575C-4295-A008-2915B1F2F82D}" destId="{BD6CD6DF-FEED-4650-82C9-7A101CAD99BF}" srcOrd="0" destOrd="8" presId="urn:microsoft.com/office/officeart/2005/8/layout/vList5"/>
    <dgm:cxn modelId="{EFCD5E5E-68A0-4CFA-8B3E-5FCD69D7C725}" srcId="{0A1A0D56-3871-4FA0-96D4-6950E041413D}" destId="{9F8E7E57-0CAD-4DD2-A7A7-070F50CD2173}" srcOrd="7" destOrd="0" parTransId="{91C1A423-4E45-4A3A-98F8-00E3706F2D79}" sibTransId="{99AA55F5-5745-48B7-A4AD-AC40DBCC4953}"/>
    <dgm:cxn modelId="{7F865ACE-A043-4E67-A569-BD7CE28C11B4}" srcId="{0A1A0D56-3871-4FA0-96D4-6950E041413D}" destId="{3726A5C6-D314-4B11-AE94-BDE55814C6BC}" srcOrd="3" destOrd="0" parTransId="{1B9760FC-7AA8-443C-9B31-CDAFF0857200}" sibTransId="{D4BEDE69-BFAF-405A-BE55-CBDC6838EFFC}"/>
    <dgm:cxn modelId="{F01E0166-0E77-488D-8BFC-223C1141964D}" srcId="{0A1A0D56-3871-4FA0-96D4-6950E041413D}" destId="{D3900381-042F-40E3-A450-78F5B321A9CC}" srcOrd="5" destOrd="0" parTransId="{854F72E9-8E42-497E-85B8-5DADD903A597}" sibTransId="{BDD6749B-8A64-40CE-B71B-7E7B92ECC1DE}"/>
    <dgm:cxn modelId="{76845026-C1AF-499A-902A-3A81138918EC}" srcId="{0A1A0D56-3871-4FA0-96D4-6950E041413D}" destId="{05D5CCDF-6B02-420B-B8F9-324B3643FAD2}" srcOrd="1" destOrd="0" parTransId="{840651E2-9BAF-4951-BA64-DB96E3C0A175}" sibTransId="{BAEB49FD-1620-4FDA-8D16-EB02DECA3C19}"/>
    <dgm:cxn modelId="{037474F3-AAF4-41CD-8A7C-8C11DCE087E9}" type="presOf" srcId="{1486FE3F-1AE5-40F4-9C61-046F15C080BD}" destId="{BD6CD6DF-FEED-4650-82C9-7A101CAD99BF}" srcOrd="0" destOrd="10" presId="urn:microsoft.com/office/officeart/2005/8/layout/vList5"/>
    <dgm:cxn modelId="{C091A009-330C-4C2F-B5C7-0F5EB0A443F1}" srcId="{0A1A0D56-3871-4FA0-96D4-6950E041413D}" destId="{15A51DBF-E1A2-48B0-BAB4-FDF3101BBE83}" srcOrd="4" destOrd="0" parTransId="{9BC0E61A-0428-4406-B29E-EA3AA63D9E45}" sibTransId="{E900C36C-9E27-42BA-A029-80A62B631B98}"/>
    <dgm:cxn modelId="{4A923E45-22F8-447E-BC34-337F2BA7F187}" type="presOf" srcId="{5BFF2751-416E-4A5B-88C7-A589AD21FE6B}" destId="{BD6CD6DF-FEED-4650-82C9-7A101CAD99BF}" srcOrd="0" destOrd="13" presId="urn:microsoft.com/office/officeart/2005/8/layout/vList5"/>
    <dgm:cxn modelId="{8F2FCF3D-7536-4BDC-A149-454573D66054}" type="presOf" srcId="{79457550-0C15-4B95-8B6C-1D2F4EB7BFE2}" destId="{BD6CD6DF-FEED-4650-82C9-7A101CAD99BF}" srcOrd="0" destOrd="6" presId="urn:microsoft.com/office/officeart/2005/8/layout/vList5"/>
    <dgm:cxn modelId="{BD5A709A-392C-4E0C-8D2F-0E734C3FF49A}" type="presOf" srcId="{2340F552-445D-41D8-A5F6-37C7E65A4A76}" destId="{BD6CD6DF-FEED-4650-82C9-7A101CAD99BF}" srcOrd="0" destOrd="11" presId="urn:microsoft.com/office/officeart/2005/8/layout/vList5"/>
    <dgm:cxn modelId="{68D5840F-9CC5-4C5E-9826-F133FBB4AAB4}" type="presOf" srcId="{1108908D-2716-4C8A-9CC5-8D9850EC67C1}" destId="{BD6CD6DF-FEED-4650-82C9-7A101CAD99BF}" srcOrd="0" destOrd="9" presId="urn:microsoft.com/office/officeart/2005/8/layout/vList5"/>
    <dgm:cxn modelId="{DFDD2510-48A9-4005-96C4-F9A754DD1F32}" type="presOf" srcId="{05D5CCDF-6B02-420B-B8F9-324B3643FAD2}" destId="{BD6CD6DF-FEED-4650-82C9-7A101CAD99BF}" srcOrd="0" destOrd="1" presId="urn:microsoft.com/office/officeart/2005/8/layout/vList5"/>
    <dgm:cxn modelId="{25C6942F-EC22-4BF8-8CA7-25BF18118D47}" srcId="{0A1A0D56-3871-4FA0-96D4-6950E041413D}" destId="{B53A8E86-575C-4295-A008-2915B1F2F82D}" srcOrd="8" destOrd="0" parTransId="{C360455E-A25F-4786-B793-1C0787F4E99F}" sibTransId="{6995D59D-1452-447A-AB60-D94D67579C06}"/>
    <dgm:cxn modelId="{48CB6E3D-BFAF-477A-9CFE-D42A122AD0EB}" type="presOf" srcId="{3FEDC47E-C8C8-454B-BE63-7DF54B593B96}" destId="{B4E193A7-4F94-4626-89C5-3AFD05F76A15}" srcOrd="0" destOrd="0" presId="urn:microsoft.com/office/officeart/2005/8/layout/vList5"/>
    <dgm:cxn modelId="{97B29CC7-2343-46D2-BC27-278BC96C7CA1}" srcId="{0A1A0D56-3871-4FA0-96D4-6950E041413D}" destId="{D8982A8D-A514-4EF7-B23C-2DBD7572E927}" srcOrd="2" destOrd="0" parTransId="{490CD841-DCB7-4FFE-A359-66D607D5CB38}" sibTransId="{D4A1653F-CD30-481C-B8C1-14A496560CFC}"/>
    <dgm:cxn modelId="{00108415-9D05-4CEF-9C17-652C8BFAB39C}" type="presOf" srcId="{0A1A0D56-3871-4FA0-96D4-6950E041413D}" destId="{942BCAC7-86C2-4BBF-9174-3461D997B833}" srcOrd="0" destOrd="0" presId="urn:microsoft.com/office/officeart/2005/8/layout/vList5"/>
    <dgm:cxn modelId="{3B386D9E-4B94-430F-87F8-9D3E0C5B2056}" srcId="{0A1A0D56-3871-4FA0-96D4-6950E041413D}" destId="{22F13756-479A-4D92-992A-1779FA8B0CC2}" srcOrd="12" destOrd="0" parTransId="{63425B4C-CA81-4032-B194-51A82660B1E7}" sibTransId="{68262D3C-0D44-4272-8FFB-13ACE393AE69}"/>
    <dgm:cxn modelId="{9CC4FA37-496B-4C4C-9534-92A848B7A88D}" srcId="{0A1A0D56-3871-4FA0-96D4-6950E041413D}" destId="{2340F552-445D-41D8-A5F6-37C7E65A4A76}" srcOrd="11" destOrd="0" parTransId="{51F110F3-355E-4BED-AC2E-275744D259F4}" sibTransId="{B32C9AE7-18E0-47EC-9BFD-FF846CA2FCCA}"/>
    <dgm:cxn modelId="{FEECEA5A-9687-4CF2-A73F-F7EA557E3E16}" type="presOf" srcId="{D3900381-042F-40E3-A450-78F5B321A9CC}" destId="{BD6CD6DF-FEED-4650-82C9-7A101CAD99BF}" srcOrd="0" destOrd="5" presId="urn:microsoft.com/office/officeart/2005/8/layout/vList5"/>
    <dgm:cxn modelId="{C38B491A-6875-464B-AB12-A6B45751BD6E}" type="presParOf" srcId="{B4E193A7-4F94-4626-89C5-3AFD05F76A15}" destId="{8D499983-CA8C-477D-BACA-DA5C6D18C8FD}" srcOrd="0" destOrd="0" presId="urn:microsoft.com/office/officeart/2005/8/layout/vList5"/>
    <dgm:cxn modelId="{11326391-1FA9-4C5D-BF41-0090FCC10F1A}" type="presParOf" srcId="{8D499983-CA8C-477D-BACA-DA5C6D18C8FD}" destId="{942BCAC7-86C2-4BBF-9174-3461D997B833}" srcOrd="0" destOrd="0" presId="urn:microsoft.com/office/officeart/2005/8/layout/vList5"/>
    <dgm:cxn modelId="{B3E03314-6E41-4584-85B3-67B4541AF4E2}" type="presParOf" srcId="{8D499983-CA8C-477D-BACA-DA5C6D18C8FD}" destId="{BD6CD6DF-FEED-4650-82C9-7A101CAD99BF}" srcOrd="1" destOrd="0" presId="urn:microsoft.com/office/officeart/2005/8/layout/vList5"/>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E19CADA-39EF-4129-9F6D-D2F0F19EE37F}" type="doc">
      <dgm:prSet loTypeId="urn:microsoft.com/office/officeart/2005/8/layout/process1" loCatId="process" qsTypeId="urn:microsoft.com/office/officeart/2005/8/quickstyle/simple1" qsCatId="simple" csTypeId="urn:microsoft.com/office/officeart/2005/8/colors/accent1_2" csCatId="accent1"/>
      <dgm:spPr/>
      <dgm:t>
        <a:bodyPr/>
        <a:lstStyle/>
        <a:p>
          <a:endParaRPr lang="en-GB"/>
        </a:p>
      </dgm:t>
    </dgm:pt>
    <dgm:pt modelId="{6A5DA4AD-A5A4-4BD7-8ED4-48AF2031B467}">
      <dgm:prSet/>
      <dgm:spPr/>
      <dgm:t>
        <a:bodyPr/>
        <a:lstStyle/>
        <a:p>
          <a:pPr rtl="0"/>
          <a:r>
            <a:rPr lang="en-GB" b="1" smtClean="0"/>
            <a:t>Test Phases</a:t>
          </a:r>
          <a:endParaRPr lang="en-GB"/>
        </a:p>
      </dgm:t>
    </dgm:pt>
    <dgm:pt modelId="{1ABEE2B7-2C55-4F38-A60A-E9F6644F960B}" type="parTrans" cxnId="{083A67CA-4097-430E-A11D-11D792A73EDB}">
      <dgm:prSet/>
      <dgm:spPr/>
      <dgm:t>
        <a:bodyPr/>
        <a:lstStyle/>
        <a:p>
          <a:endParaRPr lang="en-GB"/>
        </a:p>
      </dgm:t>
    </dgm:pt>
    <dgm:pt modelId="{BAFF5AE2-8A31-4103-8272-017D8C6A6B7C}" type="sibTrans" cxnId="{083A67CA-4097-430E-A11D-11D792A73EDB}">
      <dgm:prSet/>
      <dgm:spPr/>
      <dgm:t>
        <a:bodyPr/>
        <a:lstStyle/>
        <a:p>
          <a:endParaRPr lang="en-GB"/>
        </a:p>
      </dgm:t>
    </dgm:pt>
    <dgm:pt modelId="{1960F48D-9CFE-4772-B79A-F16E95E0D6C8}" type="pres">
      <dgm:prSet presAssocID="{5E19CADA-39EF-4129-9F6D-D2F0F19EE37F}" presName="Name0" presStyleCnt="0">
        <dgm:presLayoutVars>
          <dgm:dir/>
          <dgm:resizeHandles val="exact"/>
        </dgm:presLayoutVars>
      </dgm:prSet>
      <dgm:spPr/>
      <dgm:t>
        <a:bodyPr/>
        <a:lstStyle/>
        <a:p>
          <a:endParaRPr lang="en-GB"/>
        </a:p>
      </dgm:t>
    </dgm:pt>
    <dgm:pt modelId="{646F41DE-BD55-45B2-9039-E1A17C1B3AED}" type="pres">
      <dgm:prSet presAssocID="{6A5DA4AD-A5A4-4BD7-8ED4-48AF2031B467}" presName="node" presStyleLbl="node1" presStyleIdx="0" presStyleCnt="1">
        <dgm:presLayoutVars>
          <dgm:bulletEnabled val="1"/>
        </dgm:presLayoutVars>
      </dgm:prSet>
      <dgm:spPr/>
      <dgm:t>
        <a:bodyPr/>
        <a:lstStyle/>
        <a:p>
          <a:endParaRPr lang="en-GB"/>
        </a:p>
      </dgm:t>
    </dgm:pt>
  </dgm:ptLst>
  <dgm:cxnLst>
    <dgm:cxn modelId="{37FB5EF3-1F5D-469D-B33B-9926FD0D410E}" type="presOf" srcId="{5E19CADA-39EF-4129-9F6D-D2F0F19EE37F}" destId="{1960F48D-9CFE-4772-B79A-F16E95E0D6C8}" srcOrd="0" destOrd="0" presId="urn:microsoft.com/office/officeart/2005/8/layout/process1"/>
    <dgm:cxn modelId="{083A67CA-4097-430E-A11D-11D792A73EDB}" srcId="{5E19CADA-39EF-4129-9F6D-D2F0F19EE37F}" destId="{6A5DA4AD-A5A4-4BD7-8ED4-48AF2031B467}" srcOrd="0" destOrd="0" parTransId="{1ABEE2B7-2C55-4F38-A60A-E9F6644F960B}" sibTransId="{BAFF5AE2-8A31-4103-8272-017D8C6A6B7C}"/>
    <dgm:cxn modelId="{14ED1BC9-8713-43AB-80A0-CF62A5519862}" type="presOf" srcId="{6A5DA4AD-A5A4-4BD7-8ED4-48AF2031B467}" destId="{646F41DE-BD55-45B2-9039-E1A17C1B3AED}" srcOrd="0" destOrd="0" presId="urn:microsoft.com/office/officeart/2005/8/layout/process1"/>
    <dgm:cxn modelId="{4A5AC218-D90C-46E0-A827-9A5C66DFA832}" type="presParOf" srcId="{1960F48D-9CFE-4772-B79A-F16E95E0D6C8}" destId="{646F41DE-BD55-45B2-9039-E1A17C1B3AED}" srcOrd="0"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FEDC47E-C8C8-454B-BE63-7DF54B593B9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0A1A0D56-3871-4FA0-96D4-6950E041413D}">
      <dgm:prSet/>
      <dgm:spPr/>
      <dgm:t>
        <a:bodyPr/>
        <a:lstStyle/>
        <a:p>
          <a:pPr rtl="0"/>
          <a:r>
            <a:rPr lang="en-US" smtClean="0"/>
            <a:t>Static</a:t>
          </a:r>
          <a:endParaRPr lang="en-GB"/>
        </a:p>
      </dgm:t>
    </dgm:pt>
    <dgm:pt modelId="{0784122C-C772-4AC9-835D-B3DD47F563F6}" type="parTrans" cxnId="{ADDB9684-0115-4D52-B162-5ECE2D9560BB}">
      <dgm:prSet/>
      <dgm:spPr/>
      <dgm:t>
        <a:bodyPr/>
        <a:lstStyle/>
        <a:p>
          <a:endParaRPr lang="en-GB"/>
        </a:p>
      </dgm:t>
    </dgm:pt>
    <dgm:pt modelId="{5B6C55CE-9675-4334-BBDB-4091334D9DC9}" type="sibTrans" cxnId="{ADDB9684-0115-4D52-B162-5ECE2D9560BB}">
      <dgm:prSet/>
      <dgm:spPr/>
      <dgm:t>
        <a:bodyPr/>
        <a:lstStyle/>
        <a:p>
          <a:endParaRPr lang="en-GB"/>
        </a:p>
      </dgm:t>
    </dgm:pt>
    <dgm:pt modelId="{D92DB101-D88D-4EBF-ACD6-2F295C692E8F}">
      <dgm:prSet/>
      <dgm:spPr/>
      <dgm:t>
        <a:bodyPr/>
        <a:lstStyle/>
        <a:p>
          <a:pPr rtl="0"/>
          <a:r>
            <a:rPr lang="en-US" dirty="0" smtClean="0"/>
            <a:t>Review of documentation</a:t>
          </a:r>
          <a:endParaRPr lang="en-GB" dirty="0"/>
        </a:p>
      </dgm:t>
    </dgm:pt>
    <dgm:pt modelId="{EB28DD28-9D30-4F37-A371-D2EEA29771ED}" type="parTrans" cxnId="{800E263D-A553-484B-A14B-CE2F0A53AA70}">
      <dgm:prSet/>
      <dgm:spPr/>
      <dgm:t>
        <a:bodyPr/>
        <a:lstStyle/>
        <a:p>
          <a:endParaRPr lang="en-GB"/>
        </a:p>
      </dgm:t>
    </dgm:pt>
    <dgm:pt modelId="{047D5ACF-09DE-4A2F-B77B-28D901D0DE55}" type="sibTrans" cxnId="{800E263D-A553-484B-A14B-CE2F0A53AA70}">
      <dgm:prSet/>
      <dgm:spPr/>
      <dgm:t>
        <a:bodyPr/>
        <a:lstStyle/>
        <a:p>
          <a:endParaRPr lang="en-GB"/>
        </a:p>
      </dgm:t>
    </dgm:pt>
    <dgm:pt modelId="{978E0C22-FCD0-4A5F-B025-4140DF2626A8}">
      <dgm:prSet/>
      <dgm:spPr/>
      <dgm:t>
        <a:bodyPr/>
        <a:lstStyle/>
        <a:p>
          <a:pPr rtl="0"/>
          <a:r>
            <a:rPr lang="en-US" dirty="0" smtClean="0"/>
            <a:t>Requirements</a:t>
          </a:r>
          <a:endParaRPr lang="en-GB" dirty="0"/>
        </a:p>
      </dgm:t>
    </dgm:pt>
    <dgm:pt modelId="{08023190-7C88-48C1-9B84-26165E995C01}" type="parTrans" cxnId="{8FAEA7C3-4D10-4FE8-A285-CA05829EE990}">
      <dgm:prSet/>
      <dgm:spPr/>
      <dgm:t>
        <a:bodyPr/>
        <a:lstStyle/>
        <a:p>
          <a:endParaRPr lang="en-GB"/>
        </a:p>
      </dgm:t>
    </dgm:pt>
    <dgm:pt modelId="{B65DC243-6EA0-4A77-9EE5-442DA4373545}" type="sibTrans" cxnId="{8FAEA7C3-4D10-4FE8-A285-CA05829EE990}">
      <dgm:prSet/>
      <dgm:spPr/>
      <dgm:t>
        <a:bodyPr/>
        <a:lstStyle/>
        <a:p>
          <a:endParaRPr lang="en-GB"/>
        </a:p>
      </dgm:t>
    </dgm:pt>
    <dgm:pt modelId="{D5E30F7B-3350-402A-B452-7C40EAB83F09}">
      <dgm:prSet/>
      <dgm:spPr/>
      <dgm:t>
        <a:bodyPr/>
        <a:lstStyle/>
        <a:p>
          <a:pPr rtl="0"/>
          <a:r>
            <a:rPr lang="en-US" dirty="0" smtClean="0"/>
            <a:t>Functional Specifications</a:t>
          </a:r>
          <a:endParaRPr lang="en-GB" dirty="0"/>
        </a:p>
      </dgm:t>
    </dgm:pt>
    <dgm:pt modelId="{CD90454F-A149-4309-9AFA-2F177AFF8188}" type="parTrans" cxnId="{A790CABB-EAD3-4A4C-B9FB-BA633A1791A0}">
      <dgm:prSet/>
      <dgm:spPr/>
      <dgm:t>
        <a:bodyPr/>
        <a:lstStyle/>
        <a:p>
          <a:endParaRPr lang="en-GB"/>
        </a:p>
      </dgm:t>
    </dgm:pt>
    <dgm:pt modelId="{1EFAB08A-A68D-4F37-A327-725A8C3F0557}" type="sibTrans" cxnId="{A790CABB-EAD3-4A4C-B9FB-BA633A1791A0}">
      <dgm:prSet/>
      <dgm:spPr/>
      <dgm:t>
        <a:bodyPr/>
        <a:lstStyle/>
        <a:p>
          <a:endParaRPr lang="en-GB"/>
        </a:p>
      </dgm:t>
    </dgm:pt>
    <dgm:pt modelId="{FBBF6E9E-19FC-4657-A930-FA89CC26587B}">
      <dgm:prSet/>
      <dgm:spPr/>
      <dgm:t>
        <a:bodyPr/>
        <a:lstStyle/>
        <a:p>
          <a:pPr rtl="0"/>
          <a:r>
            <a:rPr lang="en-US" dirty="0" smtClean="0"/>
            <a:t>Use Cases</a:t>
          </a:r>
          <a:endParaRPr lang="en-GB" dirty="0"/>
        </a:p>
      </dgm:t>
    </dgm:pt>
    <dgm:pt modelId="{0015E268-5470-40F2-A1E4-74F8AB978499}" type="parTrans" cxnId="{FBE835C5-E5A0-4227-AD40-67A1513C154E}">
      <dgm:prSet/>
      <dgm:spPr/>
      <dgm:t>
        <a:bodyPr/>
        <a:lstStyle/>
        <a:p>
          <a:endParaRPr lang="en-GB"/>
        </a:p>
      </dgm:t>
    </dgm:pt>
    <dgm:pt modelId="{310EFDD0-4318-469C-86DF-EB020B1FB93C}" type="sibTrans" cxnId="{FBE835C5-E5A0-4227-AD40-67A1513C154E}">
      <dgm:prSet/>
      <dgm:spPr/>
      <dgm:t>
        <a:bodyPr/>
        <a:lstStyle/>
        <a:p>
          <a:endParaRPr lang="en-GB"/>
        </a:p>
      </dgm:t>
    </dgm:pt>
    <dgm:pt modelId="{CED5012F-AFAC-4BA0-BF1D-707238294453}">
      <dgm:prSet/>
      <dgm:spPr/>
      <dgm:t>
        <a:bodyPr/>
        <a:lstStyle/>
        <a:p>
          <a:pPr rtl="0"/>
          <a:r>
            <a:rPr lang="en-US" dirty="0" smtClean="0"/>
            <a:t>Story Boards</a:t>
          </a:r>
          <a:endParaRPr lang="en-GB" dirty="0"/>
        </a:p>
      </dgm:t>
    </dgm:pt>
    <dgm:pt modelId="{78FFA5F6-14FE-4491-9617-1852E3FC2A07}" type="parTrans" cxnId="{1FAFAAFD-D7E9-42C0-BB45-261A05FD4D5B}">
      <dgm:prSet/>
      <dgm:spPr/>
      <dgm:t>
        <a:bodyPr/>
        <a:lstStyle/>
        <a:p>
          <a:endParaRPr lang="en-GB"/>
        </a:p>
      </dgm:t>
    </dgm:pt>
    <dgm:pt modelId="{6E3B1AAB-3039-4C34-B07B-152FCA23B7D4}" type="sibTrans" cxnId="{1FAFAAFD-D7E9-42C0-BB45-261A05FD4D5B}">
      <dgm:prSet/>
      <dgm:spPr/>
      <dgm:t>
        <a:bodyPr/>
        <a:lstStyle/>
        <a:p>
          <a:endParaRPr lang="en-GB"/>
        </a:p>
      </dgm:t>
    </dgm:pt>
    <dgm:pt modelId="{268C538A-7787-4B1F-8916-4ACE9963321D}">
      <dgm:prSet/>
      <dgm:spPr/>
      <dgm:t>
        <a:bodyPr/>
        <a:lstStyle/>
        <a:p>
          <a:pPr rtl="0"/>
          <a:r>
            <a:rPr lang="en-US" dirty="0" smtClean="0"/>
            <a:t>Technical Specifications</a:t>
          </a:r>
          <a:endParaRPr lang="en-GB" dirty="0"/>
        </a:p>
      </dgm:t>
    </dgm:pt>
    <dgm:pt modelId="{95BCFD45-460A-42A9-A053-71872D10F2DF}" type="parTrans" cxnId="{24042141-A3E3-43BF-BD0E-451051D74B7F}">
      <dgm:prSet/>
      <dgm:spPr/>
      <dgm:t>
        <a:bodyPr/>
        <a:lstStyle/>
        <a:p>
          <a:endParaRPr lang="en-GB"/>
        </a:p>
      </dgm:t>
    </dgm:pt>
    <dgm:pt modelId="{AED44EB0-D984-47D3-B517-832565C0CEF7}" type="sibTrans" cxnId="{24042141-A3E3-43BF-BD0E-451051D74B7F}">
      <dgm:prSet/>
      <dgm:spPr/>
      <dgm:t>
        <a:bodyPr/>
        <a:lstStyle/>
        <a:p>
          <a:endParaRPr lang="en-GB"/>
        </a:p>
      </dgm:t>
    </dgm:pt>
    <dgm:pt modelId="{E2A57FF8-9D4E-40AB-BE34-7DC458252B8C}">
      <dgm:prSet/>
      <dgm:spPr/>
      <dgm:t>
        <a:bodyPr/>
        <a:lstStyle/>
        <a:p>
          <a:pPr rtl="0"/>
          <a:r>
            <a:rPr lang="en-US" dirty="0" smtClean="0"/>
            <a:t>Review of code</a:t>
          </a:r>
          <a:endParaRPr lang="en-GB" dirty="0"/>
        </a:p>
      </dgm:t>
    </dgm:pt>
    <dgm:pt modelId="{66B52E10-0863-40FE-9DE3-35940CCD39BF}" type="parTrans" cxnId="{2B9DD221-7909-4EDF-87BE-95E3C99423F6}">
      <dgm:prSet/>
      <dgm:spPr/>
      <dgm:t>
        <a:bodyPr/>
        <a:lstStyle/>
        <a:p>
          <a:endParaRPr lang="en-GB"/>
        </a:p>
      </dgm:t>
    </dgm:pt>
    <dgm:pt modelId="{C1F0E33E-9601-4CCD-9F88-421B6148DBD1}" type="sibTrans" cxnId="{2B9DD221-7909-4EDF-87BE-95E3C99423F6}">
      <dgm:prSet/>
      <dgm:spPr/>
      <dgm:t>
        <a:bodyPr/>
        <a:lstStyle/>
        <a:p>
          <a:endParaRPr lang="en-GB"/>
        </a:p>
      </dgm:t>
    </dgm:pt>
    <dgm:pt modelId="{B4E193A7-4F94-4626-89C5-3AFD05F76A15}" type="pres">
      <dgm:prSet presAssocID="{3FEDC47E-C8C8-454B-BE63-7DF54B593B96}" presName="Name0" presStyleCnt="0">
        <dgm:presLayoutVars>
          <dgm:dir/>
          <dgm:animLvl val="lvl"/>
          <dgm:resizeHandles val="exact"/>
        </dgm:presLayoutVars>
      </dgm:prSet>
      <dgm:spPr/>
      <dgm:t>
        <a:bodyPr/>
        <a:lstStyle/>
        <a:p>
          <a:endParaRPr lang="en-GB"/>
        </a:p>
      </dgm:t>
    </dgm:pt>
    <dgm:pt modelId="{8D499983-CA8C-477D-BACA-DA5C6D18C8FD}" type="pres">
      <dgm:prSet presAssocID="{0A1A0D56-3871-4FA0-96D4-6950E041413D}" presName="linNode" presStyleCnt="0"/>
      <dgm:spPr/>
    </dgm:pt>
    <dgm:pt modelId="{942BCAC7-86C2-4BBF-9174-3461D997B833}" type="pres">
      <dgm:prSet presAssocID="{0A1A0D56-3871-4FA0-96D4-6950E041413D}" presName="parentText" presStyleLbl="node1" presStyleIdx="0" presStyleCnt="1">
        <dgm:presLayoutVars>
          <dgm:chMax val="1"/>
          <dgm:bulletEnabled val="1"/>
        </dgm:presLayoutVars>
      </dgm:prSet>
      <dgm:spPr/>
      <dgm:t>
        <a:bodyPr/>
        <a:lstStyle/>
        <a:p>
          <a:endParaRPr lang="en-GB"/>
        </a:p>
      </dgm:t>
    </dgm:pt>
    <dgm:pt modelId="{BD6CD6DF-FEED-4650-82C9-7A101CAD99BF}" type="pres">
      <dgm:prSet presAssocID="{0A1A0D56-3871-4FA0-96D4-6950E041413D}" presName="descendantText" presStyleLbl="alignAccFollowNode1" presStyleIdx="0" presStyleCnt="1">
        <dgm:presLayoutVars>
          <dgm:bulletEnabled val="1"/>
        </dgm:presLayoutVars>
      </dgm:prSet>
      <dgm:spPr/>
      <dgm:t>
        <a:bodyPr/>
        <a:lstStyle/>
        <a:p>
          <a:endParaRPr lang="en-GB"/>
        </a:p>
      </dgm:t>
    </dgm:pt>
  </dgm:ptLst>
  <dgm:cxnLst>
    <dgm:cxn modelId="{79A4A27B-602A-411B-B2B1-62329C4ABD2D}" type="presOf" srcId="{CED5012F-AFAC-4BA0-BF1D-707238294453}" destId="{BD6CD6DF-FEED-4650-82C9-7A101CAD99BF}" srcOrd="0" destOrd="4" presId="urn:microsoft.com/office/officeart/2005/8/layout/vList5"/>
    <dgm:cxn modelId="{CCB45D60-841D-4AA8-9430-C560026567E0}" type="presOf" srcId="{0A1A0D56-3871-4FA0-96D4-6950E041413D}" destId="{942BCAC7-86C2-4BBF-9174-3461D997B833}" srcOrd="0" destOrd="0" presId="urn:microsoft.com/office/officeart/2005/8/layout/vList5"/>
    <dgm:cxn modelId="{0EA2892E-95E7-480D-A4C9-83798C5FBC9C}" type="presOf" srcId="{3FEDC47E-C8C8-454B-BE63-7DF54B593B96}" destId="{B4E193A7-4F94-4626-89C5-3AFD05F76A15}" srcOrd="0" destOrd="0" presId="urn:microsoft.com/office/officeart/2005/8/layout/vList5"/>
    <dgm:cxn modelId="{8FAEA7C3-4D10-4FE8-A285-CA05829EE990}" srcId="{D92DB101-D88D-4EBF-ACD6-2F295C692E8F}" destId="{978E0C22-FCD0-4A5F-B025-4140DF2626A8}" srcOrd="0" destOrd="0" parTransId="{08023190-7C88-48C1-9B84-26165E995C01}" sibTransId="{B65DC243-6EA0-4A77-9EE5-442DA4373545}"/>
    <dgm:cxn modelId="{CB2BA696-0C47-4D12-A793-A144B8291244}" type="presOf" srcId="{268C538A-7787-4B1F-8916-4ACE9963321D}" destId="{BD6CD6DF-FEED-4650-82C9-7A101CAD99BF}" srcOrd="0" destOrd="5" presId="urn:microsoft.com/office/officeart/2005/8/layout/vList5"/>
    <dgm:cxn modelId="{8C487937-238D-4DC1-BDE1-6DA4C955D84D}" type="presOf" srcId="{978E0C22-FCD0-4A5F-B025-4140DF2626A8}" destId="{BD6CD6DF-FEED-4650-82C9-7A101CAD99BF}" srcOrd="0" destOrd="1" presId="urn:microsoft.com/office/officeart/2005/8/layout/vList5"/>
    <dgm:cxn modelId="{1FAFAAFD-D7E9-42C0-BB45-261A05FD4D5B}" srcId="{D92DB101-D88D-4EBF-ACD6-2F295C692E8F}" destId="{CED5012F-AFAC-4BA0-BF1D-707238294453}" srcOrd="3" destOrd="0" parTransId="{78FFA5F6-14FE-4491-9617-1852E3FC2A07}" sibTransId="{6E3B1AAB-3039-4C34-B07B-152FCA23B7D4}"/>
    <dgm:cxn modelId="{FBE835C5-E5A0-4227-AD40-67A1513C154E}" srcId="{D92DB101-D88D-4EBF-ACD6-2F295C692E8F}" destId="{FBBF6E9E-19FC-4657-A930-FA89CC26587B}" srcOrd="2" destOrd="0" parTransId="{0015E268-5470-40F2-A1E4-74F8AB978499}" sibTransId="{310EFDD0-4318-469C-86DF-EB020B1FB93C}"/>
    <dgm:cxn modelId="{9B035EBD-17B6-4CC1-985A-49D655852F78}" type="presOf" srcId="{FBBF6E9E-19FC-4657-A930-FA89CC26587B}" destId="{BD6CD6DF-FEED-4650-82C9-7A101CAD99BF}" srcOrd="0" destOrd="3" presId="urn:microsoft.com/office/officeart/2005/8/layout/vList5"/>
    <dgm:cxn modelId="{ADDB9684-0115-4D52-B162-5ECE2D9560BB}" srcId="{3FEDC47E-C8C8-454B-BE63-7DF54B593B96}" destId="{0A1A0D56-3871-4FA0-96D4-6950E041413D}" srcOrd="0" destOrd="0" parTransId="{0784122C-C772-4AC9-835D-B3DD47F563F6}" sibTransId="{5B6C55CE-9675-4334-BBDB-4091334D9DC9}"/>
    <dgm:cxn modelId="{DD7DAD9F-65B0-4CFB-96A4-AADA882AC844}" type="presOf" srcId="{E2A57FF8-9D4E-40AB-BE34-7DC458252B8C}" destId="{BD6CD6DF-FEED-4650-82C9-7A101CAD99BF}" srcOrd="0" destOrd="6" presId="urn:microsoft.com/office/officeart/2005/8/layout/vList5"/>
    <dgm:cxn modelId="{24042141-A3E3-43BF-BD0E-451051D74B7F}" srcId="{D92DB101-D88D-4EBF-ACD6-2F295C692E8F}" destId="{268C538A-7787-4B1F-8916-4ACE9963321D}" srcOrd="4" destOrd="0" parTransId="{95BCFD45-460A-42A9-A053-71872D10F2DF}" sibTransId="{AED44EB0-D984-47D3-B517-832565C0CEF7}"/>
    <dgm:cxn modelId="{F5C999AE-60A5-48B2-A869-EDDF8D6E32B3}" type="presOf" srcId="{D5E30F7B-3350-402A-B452-7C40EAB83F09}" destId="{BD6CD6DF-FEED-4650-82C9-7A101CAD99BF}" srcOrd="0" destOrd="2" presId="urn:microsoft.com/office/officeart/2005/8/layout/vList5"/>
    <dgm:cxn modelId="{800E263D-A553-484B-A14B-CE2F0A53AA70}" srcId="{0A1A0D56-3871-4FA0-96D4-6950E041413D}" destId="{D92DB101-D88D-4EBF-ACD6-2F295C692E8F}" srcOrd="0" destOrd="0" parTransId="{EB28DD28-9D30-4F37-A371-D2EEA29771ED}" sibTransId="{047D5ACF-09DE-4A2F-B77B-28D901D0DE55}"/>
    <dgm:cxn modelId="{6F371F60-CC45-4734-AA92-94A00AE60374}" type="presOf" srcId="{D92DB101-D88D-4EBF-ACD6-2F295C692E8F}" destId="{BD6CD6DF-FEED-4650-82C9-7A101CAD99BF}" srcOrd="0" destOrd="0" presId="urn:microsoft.com/office/officeart/2005/8/layout/vList5"/>
    <dgm:cxn modelId="{A790CABB-EAD3-4A4C-B9FB-BA633A1791A0}" srcId="{D92DB101-D88D-4EBF-ACD6-2F295C692E8F}" destId="{D5E30F7B-3350-402A-B452-7C40EAB83F09}" srcOrd="1" destOrd="0" parTransId="{CD90454F-A149-4309-9AFA-2F177AFF8188}" sibTransId="{1EFAB08A-A68D-4F37-A327-725A8C3F0557}"/>
    <dgm:cxn modelId="{2B9DD221-7909-4EDF-87BE-95E3C99423F6}" srcId="{0A1A0D56-3871-4FA0-96D4-6950E041413D}" destId="{E2A57FF8-9D4E-40AB-BE34-7DC458252B8C}" srcOrd="1" destOrd="0" parTransId="{66B52E10-0863-40FE-9DE3-35940CCD39BF}" sibTransId="{C1F0E33E-9601-4CCD-9F88-421B6148DBD1}"/>
    <dgm:cxn modelId="{69C26D32-0429-4B5A-B334-D78D97696761}" type="presParOf" srcId="{B4E193A7-4F94-4626-89C5-3AFD05F76A15}" destId="{8D499983-CA8C-477D-BACA-DA5C6D18C8FD}" srcOrd="0" destOrd="0" presId="urn:microsoft.com/office/officeart/2005/8/layout/vList5"/>
    <dgm:cxn modelId="{95E83734-242A-40EC-8565-2A6CB6F8C244}" type="presParOf" srcId="{8D499983-CA8C-477D-BACA-DA5C6D18C8FD}" destId="{942BCAC7-86C2-4BBF-9174-3461D997B833}" srcOrd="0" destOrd="0" presId="urn:microsoft.com/office/officeart/2005/8/layout/vList5"/>
    <dgm:cxn modelId="{7CDCA19E-00DE-49A0-A36B-AE098DBBBBA3}" type="presParOf" srcId="{8D499983-CA8C-477D-BACA-DA5C6D18C8FD}" destId="{BD6CD6DF-FEED-4650-82C9-7A101CAD99BF}" srcOrd="1" destOrd="0" presId="urn:microsoft.com/office/officeart/2005/8/layout/vList5"/>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E19CADA-39EF-4129-9F6D-D2F0F19EE37F}"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GB"/>
        </a:p>
      </dgm:t>
    </dgm:pt>
    <dgm:pt modelId="{6A5DA4AD-A5A4-4BD7-8ED4-48AF2031B467}">
      <dgm:prSet/>
      <dgm:spPr/>
      <dgm:t>
        <a:bodyPr/>
        <a:lstStyle/>
        <a:p>
          <a:pPr rtl="0"/>
          <a:r>
            <a:rPr lang="en-GB" b="1" dirty="0" smtClean="0"/>
            <a:t>The Expense of Testing</a:t>
          </a:r>
          <a:endParaRPr lang="en-GB" dirty="0"/>
        </a:p>
      </dgm:t>
    </dgm:pt>
    <dgm:pt modelId="{1ABEE2B7-2C55-4F38-A60A-E9F6644F960B}" type="parTrans" cxnId="{083A67CA-4097-430E-A11D-11D792A73EDB}">
      <dgm:prSet/>
      <dgm:spPr/>
      <dgm:t>
        <a:bodyPr/>
        <a:lstStyle/>
        <a:p>
          <a:endParaRPr lang="en-GB"/>
        </a:p>
      </dgm:t>
    </dgm:pt>
    <dgm:pt modelId="{BAFF5AE2-8A31-4103-8272-017D8C6A6B7C}" type="sibTrans" cxnId="{083A67CA-4097-430E-A11D-11D792A73EDB}">
      <dgm:prSet/>
      <dgm:spPr/>
      <dgm:t>
        <a:bodyPr/>
        <a:lstStyle/>
        <a:p>
          <a:endParaRPr lang="en-GB"/>
        </a:p>
      </dgm:t>
    </dgm:pt>
    <dgm:pt modelId="{1960F48D-9CFE-4772-B79A-F16E95E0D6C8}" type="pres">
      <dgm:prSet presAssocID="{5E19CADA-39EF-4129-9F6D-D2F0F19EE37F}" presName="Name0" presStyleCnt="0">
        <dgm:presLayoutVars>
          <dgm:dir/>
          <dgm:resizeHandles val="exact"/>
        </dgm:presLayoutVars>
      </dgm:prSet>
      <dgm:spPr/>
      <dgm:t>
        <a:bodyPr/>
        <a:lstStyle/>
        <a:p>
          <a:endParaRPr lang="en-GB"/>
        </a:p>
      </dgm:t>
    </dgm:pt>
    <dgm:pt modelId="{646F41DE-BD55-45B2-9039-E1A17C1B3AED}" type="pres">
      <dgm:prSet presAssocID="{6A5DA4AD-A5A4-4BD7-8ED4-48AF2031B467}" presName="node" presStyleLbl="node1" presStyleIdx="0" presStyleCnt="1">
        <dgm:presLayoutVars>
          <dgm:bulletEnabled val="1"/>
        </dgm:presLayoutVars>
      </dgm:prSet>
      <dgm:spPr/>
      <dgm:t>
        <a:bodyPr/>
        <a:lstStyle/>
        <a:p>
          <a:endParaRPr lang="en-GB"/>
        </a:p>
      </dgm:t>
    </dgm:pt>
  </dgm:ptLst>
  <dgm:cxnLst>
    <dgm:cxn modelId="{133321A8-7BFC-455C-9C5A-887FEF0E69A2}" type="presOf" srcId="{6A5DA4AD-A5A4-4BD7-8ED4-48AF2031B467}" destId="{646F41DE-BD55-45B2-9039-E1A17C1B3AED}" srcOrd="0" destOrd="0" presId="urn:microsoft.com/office/officeart/2005/8/layout/process1"/>
    <dgm:cxn modelId="{760AE049-29B1-4164-9A9C-8C4A292B35C8}" type="presOf" srcId="{5E19CADA-39EF-4129-9F6D-D2F0F19EE37F}" destId="{1960F48D-9CFE-4772-B79A-F16E95E0D6C8}" srcOrd="0" destOrd="0" presId="urn:microsoft.com/office/officeart/2005/8/layout/process1"/>
    <dgm:cxn modelId="{083A67CA-4097-430E-A11D-11D792A73EDB}" srcId="{5E19CADA-39EF-4129-9F6D-D2F0F19EE37F}" destId="{6A5DA4AD-A5A4-4BD7-8ED4-48AF2031B467}" srcOrd="0" destOrd="0" parTransId="{1ABEE2B7-2C55-4F38-A60A-E9F6644F960B}" sibTransId="{BAFF5AE2-8A31-4103-8272-017D8C6A6B7C}"/>
    <dgm:cxn modelId="{5E5A8D45-319B-4851-A230-1DE977868812}" type="presParOf" srcId="{1960F48D-9CFE-4772-B79A-F16E95E0D6C8}" destId="{646F41DE-BD55-45B2-9039-E1A17C1B3AED}" srcOrd="0"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F63ACFF4-843D-4988-ABF7-B141D781B53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73D25B9A-33C8-4B86-BEB7-400870CBA937}">
      <dgm:prSet/>
      <dgm:spPr/>
      <dgm:t>
        <a:bodyPr/>
        <a:lstStyle/>
        <a:p>
          <a:pPr rtl="0"/>
          <a:r>
            <a:rPr lang="en-GB" dirty="0" smtClean="0"/>
            <a:t>Testing is expensive</a:t>
          </a:r>
          <a:endParaRPr lang="en-GB" dirty="0"/>
        </a:p>
      </dgm:t>
    </dgm:pt>
    <dgm:pt modelId="{34EBEF0D-1622-4C9C-9B9F-EFE1A3F89C56}" type="parTrans" cxnId="{129BE905-C971-4836-B9ED-5519550AB3F6}">
      <dgm:prSet/>
      <dgm:spPr/>
      <dgm:t>
        <a:bodyPr/>
        <a:lstStyle/>
        <a:p>
          <a:endParaRPr lang="en-GB"/>
        </a:p>
      </dgm:t>
    </dgm:pt>
    <dgm:pt modelId="{BB195896-D141-4684-A9C8-3F964184B76E}" type="sibTrans" cxnId="{129BE905-C971-4836-B9ED-5519550AB3F6}">
      <dgm:prSet/>
      <dgm:spPr/>
      <dgm:t>
        <a:bodyPr/>
        <a:lstStyle/>
        <a:p>
          <a:endParaRPr lang="en-GB"/>
        </a:p>
      </dgm:t>
    </dgm:pt>
    <dgm:pt modelId="{913063C5-5417-4D41-B659-306EE36F82F2}">
      <dgm:prSet/>
      <dgm:spPr/>
      <dgm:t>
        <a:bodyPr/>
        <a:lstStyle/>
        <a:p>
          <a:pPr rtl="0"/>
          <a:r>
            <a:rPr lang="en-GB" dirty="0" smtClean="0"/>
            <a:t>Additional specialist resource required</a:t>
          </a:r>
          <a:endParaRPr lang="en-GB" dirty="0"/>
        </a:p>
      </dgm:t>
    </dgm:pt>
    <dgm:pt modelId="{E679F12F-EB1F-4A1D-8719-7AD68D9B87A2}" type="parTrans" cxnId="{32CFF9BA-9119-46F7-A955-71D629B7517D}">
      <dgm:prSet/>
      <dgm:spPr/>
      <dgm:t>
        <a:bodyPr/>
        <a:lstStyle/>
        <a:p>
          <a:endParaRPr lang="en-GB"/>
        </a:p>
      </dgm:t>
    </dgm:pt>
    <dgm:pt modelId="{19021410-DFA7-4FD0-964B-45E37B9B8318}" type="sibTrans" cxnId="{32CFF9BA-9119-46F7-A955-71D629B7517D}">
      <dgm:prSet/>
      <dgm:spPr/>
      <dgm:t>
        <a:bodyPr/>
        <a:lstStyle/>
        <a:p>
          <a:endParaRPr lang="en-GB"/>
        </a:p>
      </dgm:t>
    </dgm:pt>
    <dgm:pt modelId="{0BABAE02-5995-4DBE-B3DF-A00444DC608D}">
      <dgm:prSet/>
      <dgm:spPr/>
      <dgm:t>
        <a:bodyPr/>
        <a:lstStyle/>
        <a:p>
          <a:pPr rtl="0"/>
          <a:r>
            <a:rPr lang="en-GB" dirty="0" smtClean="0"/>
            <a:t>Additional time to complete a project</a:t>
          </a:r>
          <a:endParaRPr lang="en-GB" dirty="0"/>
        </a:p>
      </dgm:t>
    </dgm:pt>
    <dgm:pt modelId="{4C7796EB-90DC-4718-8B3A-0851EC3B7FCA}" type="parTrans" cxnId="{4751DC22-2D05-4ABF-85A4-4618172A8C33}">
      <dgm:prSet/>
      <dgm:spPr/>
      <dgm:t>
        <a:bodyPr/>
        <a:lstStyle/>
        <a:p>
          <a:endParaRPr lang="en-GB"/>
        </a:p>
      </dgm:t>
    </dgm:pt>
    <dgm:pt modelId="{4509CF38-FE0F-4ADB-9914-98F82B81C659}" type="sibTrans" cxnId="{4751DC22-2D05-4ABF-85A4-4618172A8C33}">
      <dgm:prSet/>
      <dgm:spPr/>
      <dgm:t>
        <a:bodyPr/>
        <a:lstStyle/>
        <a:p>
          <a:endParaRPr lang="en-GB"/>
        </a:p>
      </dgm:t>
    </dgm:pt>
    <dgm:pt modelId="{6F4DC669-D1E7-4983-914C-2E23052B0935}">
      <dgm:prSet/>
      <dgm:spPr/>
      <dgm:t>
        <a:bodyPr/>
        <a:lstStyle/>
        <a:p>
          <a:pPr rtl="0"/>
          <a:r>
            <a:rPr lang="en-GB" dirty="0" smtClean="0"/>
            <a:t>Rework of code when faults are identified</a:t>
          </a:r>
          <a:endParaRPr lang="en-GB" dirty="0"/>
        </a:p>
      </dgm:t>
    </dgm:pt>
    <dgm:pt modelId="{D4C06FD0-FB56-49EF-A66F-898738A8F6A4}" type="parTrans" cxnId="{6440079B-EFF6-41F0-80C1-21FBEECA4F54}">
      <dgm:prSet/>
      <dgm:spPr/>
      <dgm:t>
        <a:bodyPr/>
        <a:lstStyle/>
        <a:p>
          <a:endParaRPr lang="en-GB"/>
        </a:p>
      </dgm:t>
    </dgm:pt>
    <dgm:pt modelId="{6B5D7843-B198-423B-AD85-47C3CAEE379D}" type="sibTrans" cxnId="{6440079B-EFF6-41F0-80C1-21FBEECA4F54}">
      <dgm:prSet/>
      <dgm:spPr/>
      <dgm:t>
        <a:bodyPr/>
        <a:lstStyle/>
        <a:p>
          <a:endParaRPr lang="en-GB"/>
        </a:p>
      </dgm:t>
    </dgm:pt>
    <dgm:pt modelId="{D9C3A605-A591-4237-B0E3-2A955E4E7FBA}">
      <dgm:prSet/>
      <dgm:spPr/>
      <dgm:t>
        <a:bodyPr/>
        <a:lstStyle/>
        <a:p>
          <a:pPr rtl="0"/>
          <a:r>
            <a:rPr lang="en-GB" dirty="0" smtClean="0"/>
            <a:t>Retesting of fixed code</a:t>
          </a:r>
          <a:endParaRPr lang="en-GB" dirty="0"/>
        </a:p>
      </dgm:t>
    </dgm:pt>
    <dgm:pt modelId="{5E1F5DAA-C09F-48D9-9665-B51F835B5580}" type="parTrans" cxnId="{D668BD55-321C-431D-8BF1-EA55C3034128}">
      <dgm:prSet/>
      <dgm:spPr/>
      <dgm:t>
        <a:bodyPr/>
        <a:lstStyle/>
        <a:p>
          <a:endParaRPr lang="en-GB"/>
        </a:p>
      </dgm:t>
    </dgm:pt>
    <dgm:pt modelId="{EA9328C5-EF76-4302-A7C0-6DC7464BE875}" type="sibTrans" cxnId="{D668BD55-321C-431D-8BF1-EA55C3034128}">
      <dgm:prSet/>
      <dgm:spPr/>
      <dgm:t>
        <a:bodyPr/>
        <a:lstStyle/>
        <a:p>
          <a:endParaRPr lang="en-GB"/>
        </a:p>
      </dgm:t>
    </dgm:pt>
    <dgm:pt modelId="{D25576C9-8393-4EEB-A393-6F06F9FCADC5}">
      <dgm:prSet/>
      <dgm:spPr/>
      <dgm:t>
        <a:bodyPr/>
        <a:lstStyle/>
        <a:p>
          <a:pPr rtl="0"/>
          <a:r>
            <a:rPr lang="en-GB" smtClean="0"/>
            <a:t>BUT</a:t>
          </a:r>
          <a:endParaRPr lang="en-GB"/>
        </a:p>
      </dgm:t>
    </dgm:pt>
    <dgm:pt modelId="{41798C28-0A9C-404A-A063-49B9F7213950}" type="parTrans" cxnId="{A8D494C7-130C-4B0E-A095-730878C676E0}">
      <dgm:prSet/>
      <dgm:spPr/>
      <dgm:t>
        <a:bodyPr/>
        <a:lstStyle/>
        <a:p>
          <a:endParaRPr lang="en-GB"/>
        </a:p>
      </dgm:t>
    </dgm:pt>
    <dgm:pt modelId="{08B194B4-01D7-4442-8F30-F02FF7865477}" type="sibTrans" cxnId="{A8D494C7-130C-4B0E-A095-730878C676E0}">
      <dgm:prSet/>
      <dgm:spPr/>
      <dgm:t>
        <a:bodyPr/>
        <a:lstStyle/>
        <a:p>
          <a:endParaRPr lang="en-GB"/>
        </a:p>
      </dgm:t>
    </dgm:pt>
    <dgm:pt modelId="{368562BF-BCAA-4D08-8CDD-0C584532A1A1}">
      <dgm:prSet/>
      <dgm:spPr/>
      <dgm:t>
        <a:bodyPr/>
        <a:lstStyle/>
        <a:p>
          <a:pPr rtl="0"/>
          <a:r>
            <a:rPr lang="en-GB" smtClean="0"/>
            <a:t>The cost of a client finding a fault is even more expensive!</a:t>
          </a:r>
          <a:endParaRPr lang="en-GB"/>
        </a:p>
      </dgm:t>
    </dgm:pt>
    <dgm:pt modelId="{5E4FEEAF-F2FD-4E60-B6CD-C9FA0D6B0B05}" type="parTrans" cxnId="{F481D198-A13E-4F44-822C-42D8926F8E6D}">
      <dgm:prSet/>
      <dgm:spPr/>
      <dgm:t>
        <a:bodyPr/>
        <a:lstStyle/>
        <a:p>
          <a:endParaRPr lang="en-GB"/>
        </a:p>
      </dgm:t>
    </dgm:pt>
    <dgm:pt modelId="{B88D8DD9-734A-45C8-905C-9C9BFB7FDA0E}" type="sibTrans" cxnId="{F481D198-A13E-4F44-822C-42D8926F8E6D}">
      <dgm:prSet/>
      <dgm:spPr/>
      <dgm:t>
        <a:bodyPr/>
        <a:lstStyle/>
        <a:p>
          <a:endParaRPr lang="en-GB"/>
        </a:p>
      </dgm:t>
    </dgm:pt>
    <dgm:pt modelId="{EA126E39-FF8F-456F-B812-292D1F536E72}">
      <dgm:prSet/>
      <dgm:spPr/>
      <dgm:t>
        <a:bodyPr/>
        <a:lstStyle/>
        <a:p>
          <a:pPr rtl="0"/>
          <a:r>
            <a:rPr lang="en-GB" dirty="0" smtClean="0"/>
            <a:t>Large number of test phases</a:t>
          </a:r>
          <a:endParaRPr lang="en-GB" dirty="0"/>
        </a:p>
      </dgm:t>
    </dgm:pt>
    <dgm:pt modelId="{AA183D78-FA82-4855-A878-B5DC5B9722C4}" type="parTrans" cxnId="{D7C62889-F41F-4064-8E0E-CD0C88A0F20B}">
      <dgm:prSet/>
      <dgm:spPr/>
    </dgm:pt>
    <dgm:pt modelId="{D8211C60-4D62-4C78-8782-51B4EDDAFA27}" type="sibTrans" cxnId="{D7C62889-F41F-4064-8E0E-CD0C88A0F20B}">
      <dgm:prSet/>
      <dgm:spPr/>
    </dgm:pt>
    <dgm:pt modelId="{377AA98F-EE82-4D95-B34A-852DF0EA9695}" type="pres">
      <dgm:prSet presAssocID="{F63ACFF4-843D-4988-ABF7-B141D781B531}" presName="Name0" presStyleCnt="0">
        <dgm:presLayoutVars>
          <dgm:dir/>
          <dgm:animLvl val="lvl"/>
          <dgm:resizeHandles val="exact"/>
        </dgm:presLayoutVars>
      </dgm:prSet>
      <dgm:spPr/>
      <dgm:t>
        <a:bodyPr/>
        <a:lstStyle/>
        <a:p>
          <a:endParaRPr lang="en-GB"/>
        </a:p>
      </dgm:t>
    </dgm:pt>
    <dgm:pt modelId="{D042544B-CDD9-44B0-A0FB-BC568ED7D71E}" type="pres">
      <dgm:prSet presAssocID="{73D25B9A-33C8-4B86-BEB7-400870CBA937}" presName="linNode" presStyleCnt="0"/>
      <dgm:spPr/>
    </dgm:pt>
    <dgm:pt modelId="{521C4603-2599-47FF-9CB1-45EA659EFE39}" type="pres">
      <dgm:prSet presAssocID="{73D25B9A-33C8-4B86-BEB7-400870CBA937}" presName="parentText" presStyleLbl="node1" presStyleIdx="0" presStyleCnt="2">
        <dgm:presLayoutVars>
          <dgm:chMax val="1"/>
          <dgm:bulletEnabled val="1"/>
        </dgm:presLayoutVars>
      </dgm:prSet>
      <dgm:spPr/>
      <dgm:t>
        <a:bodyPr/>
        <a:lstStyle/>
        <a:p>
          <a:endParaRPr lang="en-GB"/>
        </a:p>
      </dgm:t>
    </dgm:pt>
    <dgm:pt modelId="{EA548B1E-2550-4857-8C2E-24B5A82D547B}" type="pres">
      <dgm:prSet presAssocID="{73D25B9A-33C8-4B86-BEB7-400870CBA937}" presName="descendantText" presStyleLbl="alignAccFollowNode1" presStyleIdx="0" presStyleCnt="2">
        <dgm:presLayoutVars>
          <dgm:bulletEnabled val="1"/>
        </dgm:presLayoutVars>
      </dgm:prSet>
      <dgm:spPr/>
      <dgm:t>
        <a:bodyPr/>
        <a:lstStyle/>
        <a:p>
          <a:endParaRPr lang="en-GB"/>
        </a:p>
      </dgm:t>
    </dgm:pt>
    <dgm:pt modelId="{7B57C96A-D98A-42BC-8019-6A50B1CA581D}" type="pres">
      <dgm:prSet presAssocID="{BB195896-D141-4684-A9C8-3F964184B76E}" presName="sp" presStyleCnt="0"/>
      <dgm:spPr/>
    </dgm:pt>
    <dgm:pt modelId="{2FEAD4A9-4AB6-493E-83F8-492212917C95}" type="pres">
      <dgm:prSet presAssocID="{D25576C9-8393-4EEB-A393-6F06F9FCADC5}" presName="linNode" presStyleCnt="0"/>
      <dgm:spPr/>
    </dgm:pt>
    <dgm:pt modelId="{A730700E-55E6-4D1F-A017-EDB1FB043237}" type="pres">
      <dgm:prSet presAssocID="{D25576C9-8393-4EEB-A393-6F06F9FCADC5}" presName="parentText" presStyleLbl="node1" presStyleIdx="1" presStyleCnt="2">
        <dgm:presLayoutVars>
          <dgm:chMax val="1"/>
          <dgm:bulletEnabled val="1"/>
        </dgm:presLayoutVars>
      </dgm:prSet>
      <dgm:spPr/>
      <dgm:t>
        <a:bodyPr/>
        <a:lstStyle/>
        <a:p>
          <a:endParaRPr lang="en-GB"/>
        </a:p>
      </dgm:t>
    </dgm:pt>
    <dgm:pt modelId="{1386D378-92CC-4EDC-AF3F-10F63690EE13}" type="pres">
      <dgm:prSet presAssocID="{D25576C9-8393-4EEB-A393-6F06F9FCADC5}" presName="descendantText" presStyleLbl="alignAccFollowNode1" presStyleIdx="1" presStyleCnt="2">
        <dgm:presLayoutVars>
          <dgm:bulletEnabled val="1"/>
        </dgm:presLayoutVars>
      </dgm:prSet>
      <dgm:spPr/>
      <dgm:t>
        <a:bodyPr/>
        <a:lstStyle/>
        <a:p>
          <a:endParaRPr lang="en-GB"/>
        </a:p>
      </dgm:t>
    </dgm:pt>
  </dgm:ptLst>
  <dgm:cxnLst>
    <dgm:cxn modelId="{D668BD55-321C-431D-8BF1-EA55C3034128}" srcId="{73D25B9A-33C8-4B86-BEB7-400870CBA937}" destId="{D9C3A605-A591-4237-B0E3-2A955E4E7FBA}" srcOrd="4" destOrd="0" parTransId="{5E1F5DAA-C09F-48D9-9665-B51F835B5580}" sibTransId="{EA9328C5-EF76-4302-A7C0-6DC7464BE875}"/>
    <dgm:cxn modelId="{A308D9D1-3471-4BB8-921F-44E7A57E134E}" type="presOf" srcId="{913063C5-5417-4D41-B659-306EE36F82F2}" destId="{EA548B1E-2550-4857-8C2E-24B5A82D547B}" srcOrd="0" destOrd="0" presId="urn:microsoft.com/office/officeart/2005/8/layout/vList5"/>
    <dgm:cxn modelId="{A8D494C7-130C-4B0E-A095-730878C676E0}" srcId="{F63ACFF4-843D-4988-ABF7-B141D781B531}" destId="{D25576C9-8393-4EEB-A393-6F06F9FCADC5}" srcOrd="1" destOrd="0" parTransId="{41798C28-0A9C-404A-A063-49B9F7213950}" sibTransId="{08B194B4-01D7-4442-8F30-F02FF7865477}"/>
    <dgm:cxn modelId="{129BE905-C971-4836-B9ED-5519550AB3F6}" srcId="{F63ACFF4-843D-4988-ABF7-B141D781B531}" destId="{73D25B9A-33C8-4B86-BEB7-400870CBA937}" srcOrd="0" destOrd="0" parTransId="{34EBEF0D-1622-4C9C-9B9F-EFE1A3F89C56}" sibTransId="{BB195896-D141-4684-A9C8-3F964184B76E}"/>
    <dgm:cxn modelId="{F481D198-A13E-4F44-822C-42D8926F8E6D}" srcId="{D25576C9-8393-4EEB-A393-6F06F9FCADC5}" destId="{368562BF-BCAA-4D08-8CDD-0C584532A1A1}" srcOrd="0" destOrd="0" parTransId="{5E4FEEAF-F2FD-4E60-B6CD-C9FA0D6B0B05}" sibTransId="{B88D8DD9-734A-45C8-905C-9C9BFB7FDA0E}"/>
    <dgm:cxn modelId="{A82FAC0E-FA15-4CF5-84F6-E0DFD39D78CF}" type="presOf" srcId="{73D25B9A-33C8-4B86-BEB7-400870CBA937}" destId="{521C4603-2599-47FF-9CB1-45EA659EFE39}" srcOrd="0" destOrd="0" presId="urn:microsoft.com/office/officeart/2005/8/layout/vList5"/>
    <dgm:cxn modelId="{ACEE13E0-781E-4357-91AA-948770CF330A}" type="presOf" srcId="{EA126E39-FF8F-456F-B812-292D1F536E72}" destId="{EA548B1E-2550-4857-8C2E-24B5A82D547B}" srcOrd="0" destOrd="2" presId="urn:microsoft.com/office/officeart/2005/8/layout/vList5"/>
    <dgm:cxn modelId="{A21519A6-AF65-446E-852E-9878BA9B7731}" type="presOf" srcId="{D9C3A605-A591-4237-B0E3-2A955E4E7FBA}" destId="{EA548B1E-2550-4857-8C2E-24B5A82D547B}" srcOrd="0" destOrd="4" presId="urn:microsoft.com/office/officeart/2005/8/layout/vList5"/>
    <dgm:cxn modelId="{80AE1B68-014F-41F5-B03F-55D87EA06886}" type="presOf" srcId="{D25576C9-8393-4EEB-A393-6F06F9FCADC5}" destId="{A730700E-55E6-4D1F-A017-EDB1FB043237}" srcOrd="0" destOrd="0" presId="urn:microsoft.com/office/officeart/2005/8/layout/vList5"/>
    <dgm:cxn modelId="{6440079B-EFF6-41F0-80C1-21FBEECA4F54}" srcId="{73D25B9A-33C8-4B86-BEB7-400870CBA937}" destId="{6F4DC669-D1E7-4983-914C-2E23052B0935}" srcOrd="3" destOrd="0" parTransId="{D4C06FD0-FB56-49EF-A66F-898738A8F6A4}" sibTransId="{6B5D7843-B198-423B-AD85-47C3CAEE379D}"/>
    <dgm:cxn modelId="{32CFF9BA-9119-46F7-A955-71D629B7517D}" srcId="{73D25B9A-33C8-4B86-BEB7-400870CBA937}" destId="{913063C5-5417-4D41-B659-306EE36F82F2}" srcOrd="0" destOrd="0" parTransId="{E679F12F-EB1F-4A1D-8719-7AD68D9B87A2}" sibTransId="{19021410-DFA7-4FD0-964B-45E37B9B8318}"/>
    <dgm:cxn modelId="{A95653D7-7A49-4840-9501-C01022BDB656}" type="presOf" srcId="{368562BF-BCAA-4D08-8CDD-0C584532A1A1}" destId="{1386D378-92CC-4EDC-AF3F-10F63690EE13}" srcOrd="0" destOrd="0" presId="urn:microsoft.com/office/officeart/2005/8/layout/vList5"/>
    <dgm:cxn modelId="{D7C62889-F41F-4064-8E0E-CD0C88A0F20B}" srcId="{73D25B9A-33C8-4B86-BEB7-400870CBA937}" destId="{EA126E39-FF8F-456F-B812-292D1F536E72}" srcOrd="2" destOrd="0" parTransId="{AA183D78-FA82-4855-A878-B5DC5B9722C4}" sibTransId="{D8211C60-4D62-4C78-8782-51B4EDDAFA27}"/>
    <dgm:cxn modelId="{E51E1821-28DB-49DF-8EA5-88EC9B255030}" type="presOf" srcId="{F63ACFF4-843D-4988-ABF7-B141D781B531}" destId="{377AA98F-EE82-4D95-B34A-852DF0EA9695}" srcOrd="0" destOrd="0" presId="urn:microsoft.com/office/officeart/2005/8/layout/vList5"/>
    <dgm:cxn modelId="{566FBD63-DAF7-44A0-9C8D-A3AEF1B790B6}" type="presOf" srcId="{0BABAE02-5995-4DBE-B3DF-A00444DC608D}" destId="{EA548B1E-2550-4857-8C2E-24B5A82D547B}" srcOrd="0" destOrd="1" presId="urn:microsoft.com/office/officeart/2005/8/layout/vList5"/>
    <dgm:cxn modelId="{4751DC22-2D05-4ABF-85A4-4618172A8C33}" srcId="{73D25B9A-33C8-4B86-BEB7-400870CBA937}" destId="{0BABAE02-5995-4DBE-B3DF-A00444DC608D}" srcOrd="1" destOrd="0" parTransId="{4C7796EB-90DC-4718-8B3A-0851EC3B7FCA}" sibTransId="{4509CF38-FE0F-4ADB-9914-98F82B81C659}"/>
    <dgm:cxn modelId="{26F05E58-4568-4BA4-A600-E206C8EB7BD1}" type="presOf" srcId="{6F4DC669-D1E7-4983-914C-2E23052B0935}" destId="{EA548B1E-2550-4857-8C2E-24B5A82D547B}" srcOrd="0" destOrd="3" presId="urn:microsoft.com/office/officeart/2005/8/layout/vList5"/>
    <dgm:cxn modelId="{B27155CF-B921-4B11-BF05-7D8C7064A059}" type="presParOf" srcId="{377AA98F-EE82-4D95-B34A-852DF0EA9695}" destId="{D042544B-CDD9-44B0-A0FB-BC568ED7D71E}" srcOrd="0" destOrd="0" presId="urn:microsoft.com/office/officeart/2005/8/layout/vList5"/>
    <dgm:cxn modelId="{2144530B-875E-4EBC-84B0-6B14D4E31D27}" type="presParOf" srcId="{D042544B-CDD9-44B0-A0FB-BC568ED7D71E}" destId="{521C4603-2599-47FF-9CB1-45EA659EFE39}" srcOrd="0" destOrd="0" presId="urn:microsoft.com/office/officeart/2005/8/layout/vList5"/>
    <dgm:cxn modelId="{4D2C63A9-B31A-4613-A92D-F4B8A88076FF}" type="presParOf" srcId="{D042544B-CDD9-44B0-A0FB-BC568ED7D71E}" destId="{EA548B1E-2550-4857-8C2E-24B5A82D547B}" srcOrd="1" destOrd="0" presId="urn:microsoft.com/office/officeart/2005/8/layout/vList5"/>
    <dgm:cxn modelId="{AEF1E98D-C50C-4241-A43B-CEBBF7CE6303}" type="presParOf" srcId="{377AA98F-EE82-4D95-B34A-852DF0EA9695}" destId="{7B57C96A-D98A-42BC-8019-6A50B1CA581D}" srcOrd="1" destOrd="0" presId="urn:microsoft.com/office/officeart/2005/8/layout/vList5"/>
    <dgm:cxn modelId="{AEA67489-1EFF-49CC-92D0-E762B5F907C8}" type="presParOf" srcId="{377AA98F-EE82-4D95-B34A-852DF0EA9695}" destId="{2FEAD4A9-4AB6-493E-83F8-492212917C95}" srcOrd="2" destOrd="0" presId="urn:microsoft.com/office/officeart/2005/8/layout/vList5"/>
    <dgm:cxn modelId="{DC2436BA-3B32-4787-95FA-9CB017340B07}" type="presParOf" srcId="{2FEAD4A9-4AB6-493E-83F8-492212917C95}" destId="{A730700E-55E6-4D1F-A017-EDB1FB043237}" srcOrd="0" destOrd="0" presId="urn:microsoft.com/office/officeart/2005/8/layout/vList5"/>
    <dgm:cxn modelId="{BE5A78A6-10C8-4E25-8ABB-1D630E6ABB2C}" type="presParOf" srcId="{2FEAD4A9-4AB6-493E-83F8-492212917C95}" destId="{1386D378-92CC-4EDC-AF3F-10F63690EE13}" srcOrd="1" destOrd="0" presId="urn:microsoft.com/office/officeart/2005/8/layout/vList5"/>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5E19CADA-39EF-4129-9F6D-D2F0F19EE37F}"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GB"/>
        </a:p>
      </dgm:t>
    </dgm:pt>
    <dgm:pt modelId="{6A5DA4AD-A5A4-4BD7-8ED4-48AF2031B467}">
      <dgm:prSet/>
      <dgm:spPr/>
      <dgm:t>
        <a:bodyPr/>
        <a:lstStyle/>
        <a:p>
          <a:pPr rtl="0"/>
          <a:r>
            <a:rPr lang="en-GB" b="1" dirty="0" smtClean="0"/>
            <a:t>The Expense of Testing</a:t>
          </a:r>
          <a:endParaRPr lang="en-GB" dirty="0"/>
        </a:p>
      </dgm:t>
    </dgm:pt>
    <dgm:pt modelId="{1ABEE2B7-2C55-4F38-A60A-E9F6644F960B}" type="parTrans" cxnId="{083A67CA-4097-430E-A11D-11D792A73EDB}">
      <dgm:prSet/>
      <dgm:spPr/>
      <dgm:t>
        <a:bodyPr/>
        <a:lstStyle/>
        <a:p>
          <a:endParaRPr lang="en-GB"/>
        </a:p>
      </dgm:t>
    </dgm:pt>
    <dgm:pt modelId="{BAFF5AE2-8A31-4103-8272-017D8C6A6B7C}" type="sibTrans" cxnId="{083A67CA-4097-430E-A11D-11D792A73EDB}">
      <dgm:prSet/>
      <dgm:spPr/>
      <dgm:t>
        <a:bodyPr/>
        <a:lstStyle/>
        <a:p>
          <a:endParaRPr lang="en-GB"/>
        </a:p>
      </dgm:t>
    </dgm:pt>
    <dgm:pt modelId="{1960F48D-9CFE-4772-B79A-F16E95E0D6C8}" type="pres">
      <dgm:prSet presAssocID="{5E19CADA-39EF-4129-9F6D-D2F0F19EE37F}" presName="Name0" presStyleCnt="0">
        <dgm:presLayoutVars>
          <dgm:dir/>
          <dgm:resizeHandles val="exact"/>
        </dgm:presLayoutVars>
      </dgm:prSet>
      <dgm:spPr/>
      <dgm:t>
        <a:bodyPr/>
        <a:lstStyle/>
        <a:p>
          <a:endParaRPr lang="en-GB"/>
        </a:p>
      </dgm:t>
    </dgm:pt>
    <dgm:pt modelId="{646F41DE-BD55-45B2-9039-E1A17C1B3AED}" type="pres">
      <dgm:prSet presAssocID="{6A5DA4AD-A5A4-4BD7-8ED4-48AF2031B467}" presName="node" presStyleLbl="node1" presStyleIdx="0" presStyleCnt="1">
        <dgm:presLayoutVars>
          <dgm:bulletEnabled val="1"/>
        </dgm:presLayoutVars>
      </dgm:prSet>
      <dgm:spPr/>
      <dgm:t>
        <a:bodyPr/>
        <a:lstStyle/>
        <a:p>
          <a:endParaRPr lang="en-GB"/>
        </a:p>
      </dgm:t>
    </dgm:pt>
  </dgm:ptLst>
  <dgm:cxnLst>
    <dgm:cxn modelId="{FB3E8441-CCFA-4B66-B59E-BD9FE9293579}" type="presOf" srcId="{6A5DA4AD-A5A4-4BD7-8ED4-48AF2031B467}" destId="{646F41DE-BD55-45B2-9039-E1A17C1B3AED}" srcOrd="0" destOrd="0" presId="urn:microsoft.com/office/officeart/2005/8/layout/process1"/>
    <dgm:cxn modelId="{083A67CA-4097-430E-A11D-11D792A73EDB}" srcId="{5E19CADA-39EF-4129-9F6D-D2F0F19EE37F}" destId="{6A5DA4AD-A5A4-4BD7-8ED4-48AF2031B467}" srcOrd="0" destOrd="0" parTransId="{1ABEE2B7-2C55-4F38-A60A-E9F6644F960B}" sibTransId="{BAFF5AE2-8A31-4103-8272-017D8C6A6B7C}"/>
    <dgm:cxn modelId="{0BAEB7CA-C23B-4A71-855E-3649231FEFDB}" type="presOf" srcId="{5E19CADA-39EF-4129-9F6D-D2F0F19EE37F}" destId="{1960F48D-9CFE-4772-B79A-F16E95E0D6C8}" srcOrd="0" destOrd="0" presId="urn:microsoft.com/office/officeart/2005/8/layout/process1"/>
    <dgm:cxn modelId="{B0CA1973-A88D-4D09-B988-977ABB83CCD6}" type="presParOf" srcId="{1960F48D-9CFE-4772-B79A-F16E95E0D6C8}" destId="{646F41DE-BD55-45B2-9039-E1A17C1B3AED}" srcOrd="0"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5E19CADA-39EF-4129-9F6D-D2F0F19EE37F}"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GB"/>
        </a:p>
      </dgm:t>
    </dgm:pt>
    <dgm:pt modelId="{6A5DA4AD-A5A4-4BD7-8ED4-48AF2031B467}">
      <dgm:prSet/>
      <dgm:spPr/>
      <dgm:t>
        <a:bodyPr/>
        <a:lstStyle/>
        <a:p>
          <a:pPr rtl="0"/>
          <a:r>
            <a:rPr lang="en-GB" b="1" dirty="0" smtClean="0"/>
            <a:t>Quality Assurance</a:t>
          </a:r>
          <a:endParaRPr lang="en-GB" dirty="0"/>
        </a:p>
      </dgm:t>
    </dgm:pt>
    <dgm:pt modelId="{1ABEE2B7-2C55-4F38-A60A-E9F6644F960B}" type="parTrans" cxnId="{083A67CA-4097-430E-A11D-11D792A73EDB}">
      <dgm:prSet/>
      <dgm:spPr/>
      <dgm:t>
        <a:bodyPr/>
        <a:lstStyle/>
        <a:p>
          <a:endParaRPr lang="en-GB"/>
        </a:p>
      </dgm:t>
    </dgm:pt>
    <dgm:pt modelId="{BAFF5AE2-8A31-4103-8272-017D8C6A6B7C}" type="sibTrans" cxnId="{083A67CA-4097-430E-A11D-11D792A73EDB}">
      <dgm:prSet/>
      <dgm:spPr/>
      <dgm:t>
        <a:bodyPr/>
        <a:lstStyle/>
        <a:p>
          <a:endParaRPr lang="en-GB"/>
        </a:p>
      </dgm:t>
    </dgm:pt>
    <dgm:pt modelId="{1960F48D-9CFE-4772-B79A-F16E95E0D6C8}" type="pres">
      <dgm:prSet presAssocID="{5E19CADA-39EF-4129-9F6D-D2F0F19EE37F}" presName="Name0" presStyleCnt="0">
        <dgm:presLayoutVars>
          <dgm:dir/>
          <dgm:resizeHandles val="exact"/>
        </dgm:presLayoutVars>
      </dgm:prSet>
      <dgm:spPr/>
      <dgm:t>
        <a:bodyPr/>
        <a:lstStyle/>
        <a:p>
          <a:endParaRPr lang="en-GB"/>
        </a:p>
      </dgm:t>
    </dgm:pt>
    <dgm:pt modelId="{646F41DE-BD55-45B2-9039-E1A17C1B3AED}" type="pres">
      <dgm:prSet presAssocID="{6A5DA4AD-A5A4-4BD7-8ED4-48AF2031B467}" presName="node" presStyleLbl="node1" presStyleIdx="0" presStyleCnt="1">
        <dgm:presLayoutVars>
          <dgm:bulletEnabled val="1"/>
        </dgm:presLayoutVars>
      </dgm:prSet>
      <dgm:spPr/>
      <dgm:t>
        <a:bodyPr/>
        <a:lstStyle/>
        <a:p>
          <a:endParaRPr lang="en-GB"/>
        </a:p>
      </dgm:t>
    </dgm:pt>
  </dgm:ptLst>
  <dgm:cxnLst>
    <dgm:cxn modelId="{083A67CA-4097-430E-A11D-11D792A73EDB}" srcId="{5E19CADA-39EF-4129-9F6D-D2F0F19EE37F}" destId="{6A5DA4AD-A5A4-4BD7-8ED4-48AF2031B467}" srcOrd="0" destOrd="0" parTransId="{1ABEE2B7-2C55-4F38-A60A-E9F6644F960B}" sibTransId="{BAFF5AE2-8A31-4103-8272-017D8C6A6B7C}"/>
    <dgm:cxn modelId="{5FD29193-03C6-41FB-A947-96CA66726B33}" type="presOf" srcId="{5E19CADA-39EF-4129-9F6D-D2F0F19EE37F}" destId="{1960F48D-9CFE-4772-B79A-F16E95E0D6C8}" srcOrd="0" destOrd="0" presId="urn:microsoft.com/office/officeart/2005/8/layout/process1"/>
    <dgm:cxn modelId="{80231485-A98A-46BF-95BF-015DA4846B91}" type="presOf" srcId="{6A5DA4AD-A5A4-4BD7-8ED4-48AF2031B467}" destId="{646F41DE-BD55-45B2-9039-E1A17C1B3AED}" srcOrd="0" destOrd="0" presId="urn:microsoft.com/office/officeart/2005/8/layout/process1"/>
    <dgm:cxn modelId="{4E5A229A-0BC6-4E90-AB32-3BDF082EF64D}" type="presParOf" srcId="{1960F48D-9CFE-4772-B79A-F16E95E0D6C8}" destId="{646F41DE-BD55-45B2-9039-E1A17C1B3AED}" srcOrd="0"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9F530D6C-D8AF-4B99-9BF2-B72653DAC39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A069A106-2E3D-498C-8230-6F750C515C46}">
      <dgm:prSet/>
      <dgm:spPr/>
      <dgm:t>
        <a:bodyPr/>
        <a:lstStyle/>
        <a:p>
          <a:pPr rtl="0"/>
          <a:r>
            <a:rPr lang="en-US" dirty="0" smtClean="0"/>
            <a:t>Looks to introduce quality throughout the SDLC</a:t>
          </a:r>
          <a:endParaRPr lang="en-GB" dirty="0"/>
        </a:p>
      </dgm:t>
    </dgm:pt>
    <dgm:pt modelId="{E9A04D83-A34F-4A07-8F74-6B89FBFB803C}" type="parTrans" cxnId="{0882A6D6-8BED-4507-B8EC-7D19A5FEDCD2}">
      <dgm:prSet/>
      <dgm:spPr/>
      <dgm:t>
        <a:bodyPr/>
        <a:lstStyle/>
        <a:p>
          <a:endParaRPr lang="en-GB"/>
        </a:p>
      </dgm:t>
    </dgm:pt>
    <dgm:pt modelId="{A8CC74EB-6EE1-47BF-A35D-DFBD7B008837}" type="sibTrans" cxnId="{0882A6D6-8BED-4507-B8EC-7D19A5FEDCD2}">
      <dgm:prSet/>
      <dgm:spPr/>
      <dgm:t>
        <a:bodyPr/>
        <a:lstStyle/>
        <a:p>
          <a:endParaRPr lang="en-GB"/>
        </a:p>
      </dgm:t>
    </dgm:pt>
    <dgm:pt modelId="{8F4C90CF-4676-4360-AE61-BBE0DC6C5DBC}">
      <dgm:prSet/>
      <dgm:spPr/>
      <dgm:t>
        <a:bodyPr/>
        <a:lstStyle/>
        <a:p>
          <a:pPr rtl="0"/>
          <a:r>
            <a:rPr lang="en-GB" smtClean="0"/>
            <a:t>Concept of review of development content (documents, code) and feedback</a:t>
          </a:r>
          <a:endParaRPr lang="en-GB"/>
        </a:p>
      </dgm:t>
    </dgm:pt>
    <dgm:pt modelId="{314D39BF-78CD-4807-8EB5-6D6BE9BB63FB}" type="parTrans" cxnId="{A04C9836-C8F3-449B-9B96-3E6CECA7BA68}">
      <dgm:prSet/>
      <dgm:spPr/>
      <dgm:t>
        <a:bodyPr/>
        <a:lstStyle/>
        <a:p>
          <a:endParaRPr lang="en-GB"/>
        </a:p>
      </dgm:t>
    </dgm:pt>
    <dgm:pt modelId="{A2DA2D52-71A8-445A-ACBB-59F379828E01}" type="sibTrans" cxnId="{A04C9836-C8F3-449B-9B96-3E6CECA7BA68}">
      <dgm:prSet/>
      <dgm:spPr/>
      <dgm:t>
        <a:bodyPr/>
        <a:lstStyle/>
        <a:p>
          <a:endParaRPr lang="en-GB"/>
        </a:p>
      </dgm:t>
    </dgm:pt>
    <dgm:pt modelId="{244A12C2-2C3E-4393-8DA4-0E6ABAB5CD14}">
      <dgm:prSet/>
      <dgm:spPr/>
      <dgm:t>
        <a:bodyPr/>
        <a:lstStyle/>
        <a:p>
          <a:pPr rtl="0"/>
          <a:r>
            <a:rPr lang="en-GB" dirty="0" smtClean="0"/>
            <a:t>Continual process improvement, adapting process to better deliver the project</a:t>
          </a:r>
        </a:p>
      </dgm:t>
    </dgm:pt>
    <dgm:pt modelId="{BFD1315F-A415-46C9-BE12-23B9C286FA1D}" type="parTrans" cxnId="{B9B6BD31-58AF-4F7A-AD1B-8E2598033283}">
      <dgm:prSet/>
      <dgm:spPr/>
      <dgm:t>
        <a:bodyPr/>
        <a:lstStyle/>
        <a:p>
          <a:endParaRPr lang="en-GB"/>
        </a:p>
      </dgm:t>
    </dgm:pt>
    <dgm:pt modelId="{D241B3FC-0277-474C-B571-B9FE56ED9086}" type="sibTrans" cxnId="{B9B6BD31-58AF-4F7A-AD1B-8E2598033283}">
      <dgm:prSet/>
      <dgm:spPr/>
      <dgm:t>
        <a:bodyPr/>
        <a:lstStyle/>
        <a:p>
          <a:endParaRPr lang="en-GB"/>
        </a:p>
      </dgm:t>
    </dgm:pt>
    <dgm:pt modelId="{A6B9E90D-65CF-40E2-9EF7-7E2704FBAE4F}">
      <dgm:prSet/>
      <dgm:spPr/>
      <dgm:t>
        <a:bodyPr/>
        <a:lstStyle/>
        <a:p>
          <a:r>
            <a:rPr lang="en-GB" dirty="0" smtClean="0"/>
            <a:t>Right first time!</a:t>
          </a:r>
          <a:endParaRPr lang="en-GB" dirty="0"/>
        </a:p>
      </dgm:t>
    </dgm:pt>
    <dgm:pt modelId="{0DAE124D-87BB-4BB6-9EDC-9D9AAEAC2D1D}" type="parTrans" cxnId="{3F668E13-4D92-4E5A-8784-D35F304D7B57}">
      <dgm:prSet/>
      <dgm:spPr/>
    </dgm:pt>
    <dgm:pt modelId="{044CD38A-18E9-4C59-82DE-681F10F504DB}" type="sibTrans" cxnId="{3F668E13-4D92-4E5A-8784-D35F304D7B57}">
      <dgm:prSet/>
      <dgm:spPr/>
    </dgm:pt>
    <dgm:pt modelId="{C2E88284-A104-4BF4-9D15-E69B41C0AB11}" type="pres">
      <dgm:prSet presAssocID="{9F530D6C-D8AF-4B99-9BF2-B72653DAC390}" presName="linear" presStyleCnt="0">
        <dgm:presLayoutVars>
          <dgm:animLvl val="lvl"/>
          <dgm:resizeHandles val="exact"/>
        </dgm:presLayoutVars>
      </dgm:prSet>
      <dgm:spPr/>
      <dgm:t>
        <a:bodyPr/>
        <a:lstStyle/>
        <a:p>
          <a:endParaRPr lang="en-GB"/>
        </a:p>
      </dgm:t>
    </dgm:pt>
    <dgm:pt modelId="{8872088A-4EF7-4631-8315-B8D861591EEE}" type="pres">
      <dgm:prSet presAssocID="{A069A106-2E3D-498C-8230-6F750C515C46}" presName="parentText" presStyleLbl="node1" presStyleIdx="0" presStyleCnt="4">
        <dgm:presLayoutVars>
          <dgm:chMax val="0"/>
          <dgm:bulletEnabled val="1"/>
        </dgm:presLayoutVars>
      </dgm:prSet>
      <dgm:spPr/>
      <dgm:t>
        <a:bodyPr/>
        <a:lstStyle/>
        <a:p>
          <a:endParaRPr lang="en-GB"/>
        </a:p>
      </dgm:t>
    </dgm:pt>
    <dgm:pt modelId="{898A7FEE-CCBC-4100-BD5E-3C2580392546}" type="pres">
      <dgm:prSet presAssocID="{A8CC74EB-6EE1-47BF-A35D-DFBD7B008837}" presName="spacer" presStyleCnt="0"/>
      <dgm:spPr/>
    </dgm:pt>
    <dgm:pt modelId="{63A611B1-A49A-4D44-AE9E-4B17328BE853}" type="pres">
      <dgm:prSet presAssocID="{8F4C90CF-4676-4360-AE61-BBE0DC6C5DBC}" presName="parentText" presStyleLbl="node1" presStyleIdx="1" presStyleCnt="4">
        <dgm:presLayoutVars>
          <dgm:chMax val="0"/>
          <dgm:bulletEnabled val="1"/>
        </dgm:presLayoutVars>
      </dgm:prSet>
      <dgm:spPr/>
      <dgm:t>
        <a:bodyPr/>
        <a:lstStyle/>
        <a:p>
          <a:endParaRPr lang="en-GB"/>
        </a:p>
      </dgm:t>
    </dgm:pt>
    <dgm:pt modelId="{9321F738-3759-41D4-8B41-54BDC1A4F676}" type="pres">
      <dgm:prSet presAssocID="{A2DA2D52-71A8-445A-ACBB-59F379828E01}" presName="spacer" presStyleCnt="0"/>
      <dgm:spPr/>
    </dgm:pt>
    <dgm:pt modelId="{95231B55-5250-4D89-A63C-C0BAE99F60C1}" type="pres">
      <dgm:prSet presAssocID="{244A12C2-2C3E-4393-8DA4-0E6ABAB5CD14}" presName="parentText" presStyleLbl="node1" presStyleIdx="2" presStyleCnt="4">
        <dgm:presLayoutVars>
          <dgm:chMax val="0"/>
          <dgm:bulletEnabled val="1"/>
        </dgm:presLayoutVars>
      </dgm:prSet>
      <dgm:spPr/>
      <dgm:t>
        <a:bodyPr/>
        <a:lstStyle/>
        <a:p>
          <a:endParaRPr lang="en-GB"/>
        </a:p>
      </dgm:t>
    </dgm:pt>
    <dgm:pt modelId="{DB6B3F33-7F39-4BAB-BFEE-72B5A17EB149}" type="pres">
      <dgm:prSet presAssocID="{D241B3FC-0277-474C-B571-B9FE56ED9086}" presName="spacer" presStyleCnt="0"/>
      <dgm:spPr/>
    </dgm:pt>
    <dgm:pt modelId="{BAD62B56-C826-43BB-9387-A880ADAF11AF}" type="pres">
      <dgm:prSet presAssocID="{A6B9E90D-65CF-40E2-9EF7-7E2704FBAE4F}" presName="parentText" presStyleLbl="node1" presStyleIdx="3" presStyleCnt="4">
        <dgm:presLayoutVars>
          <dgm:chMax val="0"/>
          <dgm:bulletEnabled val="1"/>
        </dgm:presLayoutVars>
      </dgm:prSet>
      <dgm:spPr/>
      <dgm:t>
        <a:bodyPr/>
        <a:lstStyle/>
        <a:p>
          <a:endParaRPr lang="en-GB"/>
        </a:p>
      </dgm:t>
    </dgm:pt>
  </dgm:ptLst>
  <dgm:cxnLst>
    <dgm:cxn modelId="{AF41EC92-211C-49AD-A117-99EB62E1EB96}" type="presOf" srcId="{8F4C90CF-4676-4360-AE61-BBE0DC6C5DBC}" destId="{63A611B1-A49A-4D44-AE9E-4B17328BE853}" srcOrd="0" destOrd="0" presId="urn:microsoft.com/office/officeart/2005/8/layout/vList2"/>
    <dgm:cxn modelId="{A9C3632B-ED18-421D-9962-F2783031788A}" type="presOf" srcId="{A069A106-2E3D-498C-8230-6F750C515C46}" destId="{8872088A-4EF7-4631-8315-B8D861591EEE}" srcOrd="0" destOrd="0" presId="urn:microsoft.com/office/officeart/2005/8/layout/vList2"/>
    <dgm:cxn modelId="{244AC52F-8675-48AD-AFBE-DD8301A73BA0}" type="presOf" srcId="{9F530D6C-D8AF-4B99-9BF2-B72653DAC390}" destId="{C2E88284-A104-4BF4-9D15-E69B41C0AB11}" srcOrd="0" destOrd="0" presId="urn:microsoft.com/office/officeart/2005/8/layout/vList2"/>
    <dgm:cxn modelId="{0882A6D6-8BED-4507-B8EC-7D19A5FEDCD2}" srcId="{9F530D6C-D8AF-4B99-9BF2-B72653DAC390}" destId="{A069A106-2E3D-498C-8230-6F750C515C46}" srcOrd="0" destOrd="0" parTransId="{E9A04D83-A34F-4A07-8F74-6B89FBFB803C}" sibTransId="{A8CC74EB-6EE1-47BF-A35D-DFBD7B008837}"/>
    <dgm:cxn modelId="{B6D0F414-138D-45DB-AF34-39CD80469984}" type="presOf" srcId="{A6B9E90D-65CF-40E2-9EF7-7E2704FBAE4F}" destId="{BAD62B56-C826-43BB-9387-A880ADAF11AF}" srcOrd="0" destOrd="0" presId="urn:microsoft.com/office/officeart/2005/8/layout/vList2"/>
    <dgm:cxn modelId="{A04C9836-C8F3-449B-9B96-3E6CECA7BA68}" srcId="{9F530D6C-D8AF-4B99-9BF2-B72653DAC390}" destId="{8F4C90CF-4676-4360-AE61-BBE0DC6C5DBC}" srcOrd="1" destOrd="0" parTransId="{314D39BF-78CD-4807-8EB5-6D6BE9BB63FB}" sibTransId="{A2DA2D52-71A8-445A-ACBB-59F379828E01}"/>
    <dgm:cxn modelId="{3F668E13-4D92-4E5A-8784-D35F304D7B57}" srcId="{9F530D6C-D8AF-4B99-9BF2-B72653DAC390}" destId="{A6B9E90D-65CF-40E2-9EF7-7E2704FBAE4F}" srcOrd="3" destOrd="0" parTransId="{0DAE124D-87BB-4BB6-9EDC-9D9AAEAC2D1D}" sibTransId="{044CD38A-18E9-4C59-82DE-681F10F504DB}"/>
    <dgm:cxn modelId="{B9B6BD31-58AF-4F7A-AD1B-8E2598033283}" srcId="{9F530D6C-D8AF-4B99-9BF2-B72653DAC390}" destId="{244A12C2-2C3E-4393-8DA4-0E6ABAB5CD14}" srcOrd="2" destOrd="0" parTransId="{BFD1315F-A415-46C9-BE12-23B9C286FA1D}" sibTransId="{D241B3FC-0277-474C-B571-B9FE56ED9086}"/>
    <dgm:cxn modelId="{8BFEAF58-3FD2-4CD6-B6A6-752CD07E3122}" type="presOf" srcId="{244A12C2-2C3E-4393-8DA4-0E6ABAB5CD14}" destId="{95231B55-5250-4D89-A63C-C0BAE99F60C1}" srcOrd="0" destOrd="0" presId="urn:microsoft.com/office/officeart/2005/8/layout/vList2"/>
    <dgm:cxn modelId="{F48861DB-7B04-4CC8-842C-84A03838EF8C}" type="presParOf" srcId="{C2E88284-A104-4BF4-9D15-E69B41C0AB11}" destId="{8872088A-4EF7-4631-8315-B8D861591EEE}" srcOrd="0" destOrd="0" presId="urn:microsoft.com/office/officeart/2005/8/layout/vList2"/>
    <dgm:cxn modelId="{B2AE6B43-1C0E-4011-84F1-F2367ECD94BF}" type="presParOf" srcId="{C2E88284-A104-4BF4-9D15-E69B41C0AB11}" destId="{898A7FEE-CCBC-4100-BD5E-3C2580392546}" srcOrd="1" destOrd="0" presId="urn:microsoft.com/office/officeart/2005/8/layout/vList2"/>
    <dgm:cxn modelId="{EE436B05-7A81-478F-BDF1-33DD90BBD2C1}" type="presParOf" srcId="{C2E88284-A104-4BF4-9D15-E69B41C0AB11}" destId="{63A611B1-A49A-4D44-AE9E-4B17328BE853}" srcOrd="2" destOrd="0" presId="urn:microsoft.com/office/officeart/2005/8/layout/vList2"/>
    <dgm:cxn modelId="{AAFAA56F-2EE0-41EB-8193-DD8A32311468}" type="presParOf" srcId="{C2E88284-A104-4BF4-9D15-E69B41C0AB11}" destId="{9321F738-3759-41D4-8B41-54BDC1A4F676}" srcOrd="3" destOrd="0" presId="urn:microsoft.com/office/officeart/2005/8/layout/vList2"/>
    <dgm:cxn modelId="{6777CD1B-6304-47DA-96ED-D14F8580EBD4}" type="presParOf" srcId="{C2E88284-A104-4BF4-9D15-E69B41C0AB11}" destId="{95231B55-5250-4D89-A63C-C0BAE99F60C1}" srcOrd="4" destOrd="0" presId="urn:microsoft.com/office/officeart/2005/8/layout/vList2"/>
    <dgm:cxn modelId="{61E24EC3-9E60-4A89-921F-8D6AC3E505EE}" type="presParOf" srcId="{C2E88284-A104-4BF4-9D15-E69B41C0AB11}" destId="{DB6B3F33-7F39-4BAB-BFEE-72B5A17EB149}" srcOrd="5" destOrd="0" presId="urn:microsoft.com/office/officeart/2005/8/layout/vList2"/>
    <dgm:cxn modelId="{2FE2DE27-749E-467D-9CF1-A136D07FCAC9}" type="presParOf" srcId="{C2E88284-A104-4BF4-9D15-E69B41C0AB11}" destId="{BAD62B56-C826-43BB-9387-A880ADAF11AF}" srcOrd="6" destOrd="0" presId="urn:microsoft.com/office/officeart/2005/8/layout/vList2"/>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5E19CADA-39EF-4129-9F6D-D2F0F19EE37F}"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GB"/>
        </a:p>
      </dgm:t>
    </dgm:pt>
    <dgm:pt modelId="{6A5DA4AD-A5A4-4BD7-8ED4-48AF2031B467}">
      <dgm:prSet/>
      <dgm:spPr/>
      <dgm:t>
        <a:bodyPr/>
        <a:lstStyle/>
        <a:p>
          <a:pPr rtl="0"/>
          <a:r>
            <a:rPr lang="en-GB" b="1" dirty="0" smtClean="0"/>
            <a:t>Quality Assurance</a:t>
          </a:r>
          <a:endParaRPr lang="en-GB" dirty="0"/>
        </a:p>
      </dgm:t>
    </dgm:pt>
    <dgm:pt modelId="{1ABEE2B7-2C55-4F38-A60A-E9F6644F960B}" type="parTrans" cxnId="{083A67CA-4097-430E-A11D-11D792A73EDB}">
      <dgm:prSet/>
      <dgm:spPr/>
      <dgm:t>
        <a:bodyPr/>
        <a:lstStyle/>
        <a:p>
          <a:endParaRPr lang="en-GB"/>
        </a:p>
      </dgm:t>
    </dgm:pt>
    <dgm:pt modelId="{BAFF5AE2-8A31-4103-8272-017D8C6A6B7C}" type="sibTrans" cxnId="{083A67CA-4097-430E-A11D-11D792A73EDB}">
      <dgm:prSet/>
      <dgm:spPr/>
      <dgm:t>
        <a:bodyPr/>
        <a:lstStyle/>
        <a:p>
          <a:endParaRPr lang="en-GB"/>
        </a:p>
      </dgm:t>
    </dgm:pt>
    <dgm:pt modelId="{1960F48D-9CFE-4772-B79A-F16E95E0D6C8}" type="pres">
      <dgm:prSet presAssocID="{5E19CADA-39EF-4129-9F6D-D2F0F19EE37F}" presName="Name0" presStyleCnt="0">
        <dgm:presLayoutVars>
          <dgm:dir/>
          <dgm:resizeHandles val="exact"/>
        </dgm:presLayoutVars>
      </dgm:prSet>
      <dgm:spPr/>
      <dgm:t>
        <a:bodyPr/>
        <a:lstStyle/>
        <a:p>
          <a:endParaRPr lang="en-GB"/>
        </a:p>
      </dgm:t>
    </dgm:pt>
    <dgm:pt modelId="{646F41DE-BD55-45B2-9039-E1A17C1B3AED}" type="pres">
      <dgm:prSet presAssocID="{6A5DA4AD-A5A4-4BD7-8ED4-48AF2031B467}" presName="node" presStyleLbl="node1" presStyleIdx="0" presStyleCnt="1">
        <dgm:presLayoutVars>
          <dgm:bulletEnabled val="1"/>
        </dgm:presLayoutVars>
      </dgm:prSet>
      <dgm:spPr/>
      <dgm:t>
        <a:bodyPr/>
        <a:lstStyle/>
        <a:p>
          <a:endParaRPr lang="en-GB"/>
        </a:p>
      </dgm:t>
    </dgm:pt>
  </dgm:ptLst>
  <dgm:cxnLst>
    <dgm:cxn modelId="{83003F64-274F-41FE-8A67-6BF8ABD08E99}" type="presOf" srcId="{5E19CADA-39EF-4129-9F6D-D2F0F19EE37F}" destId="{1960F48D-9CFE-4772-B79A-F16E95E0D6C8}" srcOrd="0" destOrd="0" presId="urn:microsoft.com/office/officeart/2005/8/layout/process1"/>
    <dgm:cxn modelId="{A87E7C42-1114-4764-A8E4-7E4409E4944A}" type="presOf" srcId="{6A5DA4AD-A5A4-4BD7-8ED4-48AF2031B467}" destId="{646F41DE-BD55-45B2-9039-E1A17C1B3AED}" srcOrd="0" destOrd="0" presId="urn:microsoft.com/office/officeart/2005/8/layout/process1"/>
    <dgm:cxn modelId="{083A67CA-4097-430E-A11D-11D792A73EDB}" srcId="{5E19CADA-39EF-4129-9F6D-D2F0F19EE37F}" destId="{6A5DA4AD-A5A4-4BD7-8ED4-48AF2031B467}" srcOrd="0" destOrd="0" parTransId="{1ABEE2B7-2C55-4F38-A60A-E9F6644F960B}" sibTransId="{BAFF5AE2-8A31-4103-8272-017D8C6A6B7C}"/>
    <dgm:cxn modelId="{FDBC36B1-FC8C-44D8-9C54-71DA90F9F39D}" type="presParOf" srcId="{1960F48D-9CFE-4772-B79A-F16E95E0D6C8}" destId="{646F41DE-BD55-45B2-9039-E1A17C1B3AED}" srcOrd="0"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EC944C5-2EF7-4500-B869-C4FE1E1673A3}" type="doc">
      <dgm:prSet loTypeId="urn:microsoft.com/office/officeart/2005/8/layout/process1" loCatId="process" qsTypeId="urn:microsoft.com/office/officeart/2005/8/quickstyle/simple1" qsCatId="simple" csTypeId="urn:microsoft.com/office/officeart/2005/8/colors/accent1_2" csCatId="accent1"/>
      <dgm:spPr/>
      <dgm:t>
        <a:bodyPr/>
        <a:lstStyle/>
        <a:p>
          <a:endParaRPr lang="en-GB"/>
        </a:p>
      </dgm:t>
    </dgm:pt>
    <dgm:pt modelId="{9E3CCE71-65ED-4D32-85EB-4FD9755E7E92}">
      <dgm:prSet/>
      <dgm:spPr/>
      <dgm:t>
        <a:bodyPr/>
        <a:lstStyle/>
        <a:p>
          <a:pPr rtl="0"/>
          <a:r>
            <a:rPr lang="en-GB" smtClean="0"/>
            <a:t>© 2012 Europoint Communications Ltd</a:t>
          </a:r>
          <a:endParaRPr lang="en-GB"/>
        </a:p>
      </dgm:t>
    </dgm:pt>
    <dgm:pt modelId="{17FF01F7-806B-4F22-814D-48C764D3D272}" type="parTrans" cxnId="{B402F2E4-6D96-45AD-9814-DDD5934DD661}">
      <dgm:prSet/>
      <dgm:spPr/>
      <dgm:t>
        <a:bodyPr/>
        <a:lstStyle/>
        <a:p>
          <a:endParaRPr lang="en-GB"/>
        </a:p>
      </dgm:t>
    </dgm:pt>
    <dgm:pt modelId="{13CD9208-4D52-4F87-909F-90565150ADC5}" type="sibTrans" cxnId="{B402F2E4-6D96-45AD-9814-DDD5934DD661}">
      <dgm:prSet/>
      <dgm:spPr/>
      <dgm:t>
        <a:bodyPr/>
        <a:lstStyle/>
        <a:p>
          <a:endParaRPr lang="en-GB"/>
        </a:p>
      </dgm:t>
    </dgm:pt>
    <dgm:pt modelId="{AEB2BDE5-3C47-496C-86F9-A0E6A1E10E35}" type="pres">
      <dgm:prSet presAssocID="{7EC944C5-2EF7-4500-B869-C4FE1E1673A3}" presName="Name0" presStyleCnt="0">
        <dgm:presLayoutVars>
          <dgm:dir/>
          <dgm:resizeHandles val="exact"/>
        </dgm:presLayoutVars>
      </dgm:prSet>
      <dgm:spPr/>
      <dgm:t>
        <a:bodyPr/>
        <a:lstStyle/>
        <a:p>
          <a:endParaRPr lang="en-GB"/>
        </a:p>
      </dgm:t>
    </dgm:pt>
    <dgm:pt modelId="{18481B2C-510A-46CE-854F-E7C7DB99C246}" type="pres">
      <dgm:prSet presAssocID="{9E3CCE71-65ED-4D32-85EB-4FD9755E7E92}" presName="node" presStyleLbl="node1" presStyleIdx="0" presStyleCnt="1">
        <dgm:presLayoutVars>
          <dgm:bulletEnabled val="1"/>
        </dgm:presLayoutVars>
      </dgm:prSet>
      <dgm:spPr/>
      <dgm:t>
        <a:bodyPr/>
        <a:lstStyle/>
        <a:p>
          <a:endParaRPr lang="en-GB"/>
        </a:p>
      </dgm:t>
    </dgm:pt>
  </dgm:ptLst>
  <dgm:cxnLst>
    <dgm:cxn modelId="{B402F2E4-6D96-45AD-9814-DDD5934DD661}" srcId="{7EC944C5-2EF7-4500-B869-C4FE1E1673A3}" destId="{9E3CCE71-65ED-4D32-85EB-4FD9755E7E92}" srcOrd="0" destOrd="0" parTransId="{17FF01F7-806B-4F22-814D-48C764D3D272}" sibTransId="{13CD9208-4D52-4F87-909F-90565150ADC5}"/>
    <dgm:cxn modelId="{2A2056DA-6105-434D-B87C-5FFA5DB68CEA}" type="presOf" srcId="{9E3CCE71-65ED-4D32-85EB-4FD9755E7E92}" destId="{18481B2C-510A-46CE-854F-E7C7DB99C246}" srcOrd="0" destOrd="0" presId="urn:microsoft.com/office/officeart/2005/8/layout/process1"/>
    <dgm:cxn modelId="{092E2B30-2D57-4D08-A38E-982EB82F4D38}" type="presOf" srcId="{7EC944C5-2EF7-4500-B869-C4FE1E1673A3}" destId="{AEB2BDE5-3C47-496C-86F9-A0E6A1E10E35}" srcOrd="0" destOrd="0" presId="urn:microsoft.com/office/officeart/2005/8/layout/process1"/>
    <dgm:cxn modelId="{670AF6F6-D706-4A80-8649-B4649C65D6FA}" type="presParOf" srcId="{AEB2BDE5-3C47-496C-86F9-A0E6A1E10E35}" destId="{18481B2C-510A-46CE-854F-E7C7DB99C246}" srcOrd="0" destOrd="0" presId="urn:microsoft.com/office/officeart/2005/8/layout/process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957E6999-4CD5-4A07-B1E6-634BB9F9CDF2}"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GB"/>
        </a:p>
      </dgm:t>
    </dgm:pt>
    <dgm:pt modelId="{1D99EBEB-7E20-45C3-AA83-3A2F19871B7A}">
      <dgm:prSet/>
      <dgm:spPr/>
      <dgm:t>
        <a:bodyPr/>
        <a:lstStyle/>
        <a:p>
          <a:pPr rtl="0"/>
          <a:r>
            <a:rPr lang="en-GB" smtClean="0"/>
            <a:t>Identify the qualities of the product </a:t>
          </a:r>
          <a:endParaRPr lang="en-GB"/>
        </a:p>
      </dgm:t>
    </dgm:pt>
    <dgm:pt modelId="{17850FF1-186D-4A07-A7AA-6E432C955A73}" type="parTrans" cxnId="{9379984C-82A0-4263-AE9D-C57AC187BBCE}">
      <dgm:prSet/>
      <dgm:spPr/>
      <dgm:t>
        <a:bodyPr/>
        <a:lstStyle/>
        <a:p>
          <a:endParaRPr lang="en-GB"/>
        </a:p>
      </dgm:t>
    </dgm:pt>
    <dgm:pt modelId="{7FDCDB5F-3F4F-49C6-8428-31355C12C15A}" type="sibTrans" cxnId="{9379984C-82A0-4263-AE9D-C57AC187BBCE}">
      <dgm:prSet/>
      <dgm:spPr/>
      <dgm:t>
        <a:bodyPr/>
        <a:lstStyle/>
        <a:p>
          <a:endParaRPr lang="en-GB"/>
        </a:p>
      </dgm:t>
    </dgm:pt>
    <dgm:pt modelId="{477E96DB-C55E-4762-9444-5A3020FBCF60}">
      <dgm:prSet/>
      <dgm:spPr/>
      <dgm:t>
        <a:bodyPr/>
        <a:lstStyle/>
        <a:p>
          <a:pPr rtl="0"/>
          <a:r>
            <a:rPr lang="en-GB" smtClean="0"/>
            <a:t>Usability</a:t>
          </a:r>
          <a:endParaRPr lang="en-GB"/>
        </a:p>
      </dgm:t>
    </dgm:pt>
    <dgm:pt modelId="{788B2CD2-B405-4F75-B0CE-C70908B3624A}" type="parTrans" cxnId="{B9A980A0-0CE3-4598-87ED-8DCA7E014951}">
      <dgm:prSet/>
      <dgm:spPr/>
      <dgm:t>
        <a:bodyPr/>
        <a:lstStyle/>
        <a:p>
          <a:endParaRPr lang="en-GB"/>
        </a:p>
      </dgm:t>
    </dgm:pt>
    <dgm:pt modelId="{65E798A3-1868-4F04-9BD3-03F376F5C93C}" type="sibTrans" cxnId="{B9A980A0-0CE3-4598-87ED-8DCA7E014951}">
      <dgm:prSet/>
      <dgm:spPr/>
      <dgm:t>
        <a:bodyPr/>
        <a:lstStyle/>
        <a:p>
          <a:endParaRPr lang="en-GB"/>
        </a:p>
      </dgm:t>
    </dgm:pt>
    <dgm:pt modelId="{7F6BAAEF-9492-4EF1-8CAC-F78B0A317ECB}">
      <dgm:prSet/>
      <dgm:spPr/>
      <dgm:t>
        <a:bodyPr/>
        <a:lstStyle/>
        <a:p>
          <a:pPr rtl="0"/>
          <a:r>
            <a:rPr lang="en-GB" smtClean="0"/>
            <a:t>Performance</a:t>
          </a:r>
          <a:endParaRPr lang="en-GB"/>
        </a:p>
      </dgm:t>
    </dgm:pt>
    <dgm:pt modelId="{9063A86D-2AC4-4620-AAE8-36BE3F8A9D16}" type="parTrans" cxnId="{981B9DA0-10F4-45BB-A946-97A145964616}">
      <dgm:prSet/>
      <dgm:spPr/>
      <dgm:t>
        <a:bodyPr/>
        <a:lstStyle/>
        <a:p>
          <a:endParaRPr lang="en-GB"/>
        </a:p>
      </dgm:t>
    </dgm:pt>
    <dgm:pt modelId="{F1EC863C-8152-4299-A6B9-E9A2E477A483}" type="sibTrans" cxnId="{981B9DA0-10F4-45BB-A946-97A145964616}">
      <dgm:prSet/>
      <dgm:spPr/>
      <dgm:t>
        <a:bodyPr/>
        <a:lstStyle/>
        <a:p>
          <a:endParaRPr lang="en-GB"/>
        </a:p>
      </dgm:t>
    </dgm:pt>
    <dgm:pt modelId="{795CDA0C-853A-47A3-A93E-3A135A13AED3}">
      <dgm:prSet/>
      <dgm:spPr/>
      <dgm:t>
        <a:bodyPr/>
        <a:lstStyle/>
        <a:p>
          <a:pPr rtl="0"/>
          <a:r>
            <a:rPr lang="en-GB" smtClean="0"/>
            <a:t>Stability</a:t>
          </a:r>
          <a:endParaRPr lang="en-GB"/>
        </a:p>
      </dgm:t>
    </dgm:pt>
    <dgm:pt modelId="{BD0D4868-93EF-49D2-9B6C-40940252E9FB}" type="parTrans" cxnId="{470B7366-EB2B-41AD-89D3-734A51D74459}">
      <dgm:prSet/>
      <dgm:spPr/>
      <dgm:t>
        <a:bodyPr/>
        <a:lstStyle/>
        <a:p>
          <a:endParaRPr lang="en-GB"/>
        </a:p>
      </dgm:t>
    </dgm:pt>
    <dgm:pt modelId="{1AAD7C7E-714F-410F-B66C-D6E95F6738C2}" type="sibTrans" cxnId="{470B7366-EB2B-41AD-89D3-734A51D74459}">
      <dgm:prSet/>
      <dgm:spPr/>
      <dgm:t>
        <a:bodyPr/>
        <a:lstStyle/>
        <a:p>
          <a:endParaRPr lang="en-GB"/>
        </a:p>
      </dgm:t>
    </dgm:pt>
    <dgm:pt modelId="{68B6CF92-0448-4E28-8C6D-6B092422B13A}">
      <dgm:prSet/>
      <dgm:spPr/>
      <dgm:t>
        <a:bodyPr/>
        <a:lstStyle/>
        <a:p>
          <a:pPr rtl="0"/>
          <a:r>
            <a:rPr lang="en-GB" smtClean="0"/>
            <a:t>etc</a:t>
          </a:r>
          <a:endParaRPr lang="en-GB"/>
        </a:p>
      </dgm:t>
    </dgm:pt>
    <dgm:pt modelId="{91DB54E4-DD3B-4913-AA6E-19A0A49E51DE}" type="parTrans" cxnId="{1D3565F3-D7F9-462A-A1AA-DF0856C5EE9F}">
      <dgm:prSet/>
      <dgm:spPr/>
      <dgm:t>
        <a:bodyPr/>
        <a:lstStyle/>
        <a:p>
          <a:endParaRPr lang="en-GB"/>
        </a:p>
      </dgm:t>
    </dgm:pt>
    <dgm:pt modelId="{2B30149E-1490-4DFE-85A4-C5D53942C5B6}" type="sibTrans" cxnId="{1D3565F3-D7F9-462A-A1AA-DF0856C5EE9F}">
      <dgm:prSet/>
      <dgm:spPr/>
      <dgm:t>
        <a:bodyPr/>
        <a:lstStyle/>
        <a:p>
          <a:endParaRPr lang="en-GB"/>
        </a:p>
      </dgm:t>
    </dgm:pt>
    <dgm:pt modelId="{FC85E21E-5424-4403-A70E-832865973C84}">
      <dgm:prSet/>
      <dgm:spPr/>
      <dgm:t>
        <a:bodyPr/>
        <a:lstStyle/>
        <a:p>
          <a:pPr rtl="0"/>
          <a:r>
            <a:rPr lang="en-GB" smtClean="0"/>
            <a:t>Quantify the qualities</a:t>
          </a:r>
          <a:endParaRPr lang="en-GB"/>
        </a:p>
      </dgm:t>
    </dgm:pt>
    <dgm:pt modelId="{9DA69E1B-EF72-44F5-878C-F6FA32DF83EC}" type="parTrans" cxnId="{AB2F188D-9189-45B5-946A-10F741D54AE0}">
      <dgm:prSet/>
      <dgm:spPr/>
      <dgm:t>
        <a:bodyPr/>
        <a:lstStyle/>
        <a:p>
          <a:endParaRPr lang="en-GB"/>
        </a:p>
      </dgm:t>
    </dgm:pt>
    <dgm:pt modelId="{B20AF957-45A5-4C33-AEBA-0ABC3448126A}" type="sibTrans" cxnId="{AB2F188D-9189-45B5-946A-10F741D54AE0}">
      <dgm:prSet/>
      <dgm:spPr/>
      <dgm:t>
        <a:bodyPr/>
        <a:lstStyle/>
        <a:p>
          <a:endParaRPr lang="en-GB"/>
        </a:p>
      </dgm:t>
    </dgm:pt>
    <dgm:pt modelId="{EB00E612-DE9F-4554-A7DE-8AC87639C3DE}">
      <dgm:prSet/>
      <dgm:spPr/>
      <dgm:t>
        <a:bodyPr/>
        <a:lstStyle/>
        <a:p>
          <a:pPr rtl="0"/>
          <a:r>
            <a:rPr lang="en-GB" smtClean="0"/>
            <a:t>What is the current quality?</a:t>
          </a:r>
          <a:endParaRPr lang="en-GB"/>
        </a:p>
      </dgm:t>
    </dgm:pt>
    <dgm:pt modelId="{B2B363BC-9AD6-4445-9CFF-BB910A587E5D}" type="parTrans" cxnId="{4B6A038F-8BFC-4D3E-BF23-5CF4EEA2D412}">
      <dgm:prSet/>
      <dgm:spPr/>
      <dgm:t>
        <a:bodyPr/>
        <a:lstStyle/>
        <a:p>
          <a:endParaRPr lang="en-GB"/>
        </a:p>
      </dgm:t>
    </dgm:pt>
    <dgm:pt modelId="{A9952AB2-A903-4C0E-B156-D7D493CC2FDE}" type="sibTrans" cxnId="{4B6A038F-8BFC-4D3E-BF23-5CF4EEA2D412}">
      <dgm:prSet/>
      <dgm:spPr/>
      <dgm:t>
        <a:bodyPr/>
        <a:lstStyle/>
        <a:p>
          <a:endParaRPr lang="en-GB"/>
        </a:p>
      </dgm:t>
    </dgm:pt>
    <dgm:pt modelId="{C16529C1-9C3C-409C-8329-F504E7016014}">
      <dgm:prSet/>
      <dgm:spPr/>
      <dgm:t>
        <a:bodyPr/>
        <a:lstStyle/>
        <a:p>
          <a:pPr rtl="0"/>
          <a:r>
            <a:rPr lang="en-GB" smtClean="0"/>
            <a:t>What is your goal?</a:t>
          </a:r>
          <a:endParaRPr lang="en-GB"/>
        </a:p>
      </dgm:t>
    </dgm:pt>
    <dgm:pt modelId="{A30B5928-BEA9-4173-8681-06246E6F2999}" type="parTrans" cxnId="{98A6CFA6-454F-4DAD-AA17-B11B88C7998B}">
      <dgm:prSet/>
      <dgm:spPr/>
      <dgm:t>
        <a:bodyPr/>
        <a:lstStyle/>
        <a:p>
          <a:endParaRPr lang="en-GB"/>
        </a:p>
      </dgm:t>
    </dgm:pt>
    <dgm:pt modelId="{35315F2B-7F44-4D8E-8050-2919604A3902}" type="sibTrans" cxnId="{98A6CFA6-454F-4DAD-AA17-B11B88C7998B}">
      <dgm:prSet/>
      <dgm:spPr/>
      <dgm:t>
        <a:bodyPr/>
        <a:lstStyle/>
        <a:p>
          <a:endParaRPr lang="en-GB"/>
        </a:p>
      </dgm:t>
    </dgm:pt>
    <dgm:pt modelId="{9109B67C-F0EA-4C34-8CA7-B80B60E15ED9}">
      <dgm:prSet/>
      <dgm:spPr/>
      <dgm:t>
        <a:bodyPr/>
        <a:lstStyle/>
        <a:p>
          <a:pPr rtl="0"/>
          <a:r>
            <a:rPr lang="en-GB" smtClean="0"/>
            <a:t>When do you want to achieve the goal?</a:t>
          </a:r>
          <a:endParaRPr lang="en-GB"/>
        </a:p>
      </dgm:t>
    </dgm:pt>
    <dgm:pt modelId="{F53A6295-97BA-4F2C-9908-414675EAD759}" type="parTrans" cxnId="{5930F655-78E5-4E19-A820-8BF80C1539A4}">
      <dgm:prSet/>
      <dgm:spPr/>
      <dgm:t>
        <a:bodyPr/>
        <a:lstStyle/>
        <a:p>
          <a:endParaRPr lang="en-GB"/>
        </a:p>
      </dgm:t>
    </dgm:pt>
    <dgm:pt modelId="{CBA4F3AD-CA47-4F1B-8338-348A1D067433}" type="sibTrans" cxnId="{5930F655-78E5-4E19-A820-8BF80C1539A4}">
      <dgm:prSet/>
      <dgm:spPr/>
      <dgm:t>
        <a:bodyPr/>
        <a:lstStyle/>
        <a:p>
          <a:endParaRPr lang="en-GB"/>
        </a:p>
      </dgm:t>
    </dgm:pt>
    <dgm:pt modelId="{A37DC1BC-83DA-40EA-A8EB-383B33BFE9D7}" type="pres">
      <dgm:prSet presAssocID="{957E6999-4CD5-4A07-B1E6-634BB9F9CDF2}" presName="Name0" presStyleCnt="0">
        <dgm:presLayoutVars>
          <dgm:dir/>
          <dgm:animLvl val="lvl"/>
          <dgm:resizeHandles val="exact"/>
        </dgm:presLayoutVars>
      </dgm:prSet>
      <dgm:spPr/>
      <dgm:t>
        <a:bodyPr/>
        <a:lstStyle/>
        <a:p>
          <a:endParaRPr lang="en-GB"/>
        </a:p>
      </dgm:t>
    </dgm:pt>
    <dgm:pt modelId="{6BFF102A-846F-4BFE-BED6-651D344A0E30}" type="pres">
      <dgm:prSet presAssocID="{1D99EBEB-7E20-45C3-AA83-3A2F19871B7A}" presName="linNode" presStyleCnt="0"/>
      <dgm:spPr/>
    </dgm:pt>
    <dgm:pt modelId="{234E9AE5-4F9E-4165-8489-4AA125357FBC}" type="pres">
      <dgm:prSet presAssocID="{1D99EBEB-7E20-45C3-AA83-3A2F19871B7A}" presName="parentText" presStyleLbl="node1" presStyleIdx="0" presStyleCnt="2">
        <dgm:presLayoutVars>
          <dgm:chMax val="1"/>
          <dgm:bulletEnabled val="1"/>
        </dgm:presLayoutVars>
      </dgm:prSet>
      <dgm:spPr/>
      <dgm:t>
        <a:bodyPr/>
        <a:lstStyle/>
        <a:p>
          <a:endParaRPr lang="en-GB"/>
        </a:p>
      </dgm:t>
    </dgm:pt>
    <dgm:pt modelId="{104FFF7D-5E1A-4286-93FF-BE4762E87F99}" type="pres">
      <dgm:prSet presAssocID="{1D99EBEB-7E20-45C3-AA83-3A2F19871B7A}" presName="descendantText" presStyleLbl="alignAccFollowNode1" presStyleIdx="0" presStyleCnt="2">
        <dgm:presLayoutVars>
          <dgm:bulletEnabled val="1"/>
        </dgm:presLayoutVars>
      </dgm:prSet>
      <dgm:spPr/>
      <dgm:t>
        <a:bodyPr/>
        <a:lstStyle/>
        <a:p>
          <a:endParaRPr lang="en-GB"/>
        </a:p>
      </dgm:t>
    </dgm:pt>
    <dgm:pt modelId="{51F41BA5-A1A8-4BC2-9F29-864A33925AAB}" type="pres">
      <dgm:prSet presAssocID="{7FDCDB5F-3F4F-49C6-8428-31355C12C15A}" presName="sp" presStyleCnt="0"/>
      <dgm:spPr/>
    </dgm:pt>
    <dgm:pt modelId="{0D8E2CB3-8A9E-4F4D-8407-ACC25D9DE2F1}" type="pres">
      <dgm:prSet presAssocID="{FC85E21E-5424-4403-A70E-832865973C84}" presName="linNode" presStyleCnt="0"/>
      <dgm:spPr/>
    </dgm:pt>
    <dgm:pt modelId="{AC888F46-F40A-43F9-B1AD-2F47B204C886}" type="pres">
      <dgm:prSet presAssocID="{FC85E21E-5424-4403-A70E-832865973C84}" presName="parentText" presStyleLbl="node1" presStyleIdx="1" presStyleCnt="2">
        <dgm:presLayoutVars>
          <dgm:chMax val="1"/>
          <dgm:bulletEnabled val="1"/>
        </dgm:presLayoutVars>
      </dgm:prSet>
      <dgm:spPr/>
      <dgm:t>
        <a:bodyPr/>
        <a:lstStyle/>
        <a:p>
          <a:endParaRPr lang="en-GB"/>
        </a:p>
      </dgm:t>
    </dgm:pt>
    <dgm:pt modelId="{2F95B060-4085-4682-B2E0-6C6CE2E5BCF3}" type="pres">
      <dgm:prSet presAssocID="{FC85E21E-5424-4403-A70E-832865973C84}" presName="descendantText" presStyleLbl="alignAccFollowNode1" presStyleIdx="1" presStyleCnt="2">
        <dgm:presLayoutVars>
          <dgm:bulletEnabled val="1"/>
        </dgm:presLayoutVars>
      </dgm:prSet>
      <dgm:spPr/>
      <dgm:t>
        <a:bodyPr/>
        <a:lstStyle/>
        <a:p>
          <a:endParaRPr lang="en-GB"/>
        </a:p>
      </dgm:t>
    </dgm:pt>
  </dgm:ptLst>
  <dgm:cxnLst>
    <dgm:cxn modelId="{B9A980A0-0CE3-4598-87ED-8DCA7E014951}" srcId="{1D99EBEB-7E20-45C3-AA83-3A2F19871B7A}" destId="{477E96DB-C55E-4762-9444-5A3020FBCF60}" srcOrd="0" destOrd="0" parTransId="{788B2CD2-B405-4F75-B0CE-C70908B3624A}" sibTransId="{65E798A3-1868-4F04-9BD3-03F376F5C93C}"/>
    <dgm:cxn modelId="{4B6A038F-8BFC-4D3E-BF23-5CF4EEA2D412}" srcId="{FC85E21E-5424-4403-A70E-832865973C84}" destId="{EB00E612-DE9F-4554-A7DE-8AC87639C3DE}" srcOrd="0" destOrd="0" parTransId="{B2B363BC-9AD6-4445-9CFF-BB910A587E5D}" sibTransId="{A9952AB2-A903-4C0E-B156-D7D493CC2FDE}"/>
    <dgm:cxn modelId="{B0DD344C-A70A-4B60-AE3E-B8CA25AC2879}" type="presOf" srcId="{795CDA0C-853A-47A3-A93E-3A135A13AED3}" destId="{104FFF7D-5E1A-4286-93FF-BE4762E87F99}" srcOrd="0" destOrd="2" presId="urn:microsoft.com/office/officeart/2005/8/layout/vList5"/>
    <dgm:cxn modelId="{B7617446-7092-40D0-B8F7-A01571B8B55D}" type="presOf" srcId="{1D99EBEB-7E20-45C3-AA83-3A2F19871B7A}" destId="{234E9AE5-4F9E-4165-8489-4AA125357FBC}" srcOrd="0" destOrd="0" presId="urn:microsoft.com/office/officeart/2005/8/layout/vList5"/>
    <dgm:cxn modelId="{5E6FFADD-FC77-4CB7-92E4-D03B75FB4EB3}" type="presOf" srcId="{C16529C1-9C3C-409C-8329-F504E7016014}" destId="{2F95B060-4085-4682-B2E0-6C6CE2E5BCF3}" srcOrd="0" destOrd="1" presId="urn:microsoft.com/office/officeart/2005/8/layout/vList5"/>
    <dgm:cxn modelId="{B2A6914D-0B85-405B-BFB2-DA85DC144100}" type="presOf" srcId="{957E6999-4CD5-4A07-B1E6-634BB9F9CDF2}" destId="{A37DC1BC-83DA-40EA-A8EB-383B33BFE9D7}" srcOrd="0" destOrd="0" presId="urn:microsoft.com/office/officeart/2005/8/layout/vList5"/>
    <dgm:cxn modelId="{98A6CFA6-454F-4DAD-AA17-B11B88C7998B}" srcId="{FC85E21E-5424-4403-A70E-832865973C84}" destId="{C16529C1-9C3C-409C-8329-F504E7016014}" srcOrd="1" destOrd="0" parTransId="{A30B5928-BEA9-4173-8681-06246E6F2999}" sibTransId="{35315F2B-7F44-4D8E-8050-2919604A3902}"/>
    <dgm:cxn modelId="{9369FC4B-413F-4841-802F-66717E6DB586}" type="presOf" srcId="{EB00E612-DE9F-4554-A7DE-8AC87639C3DE}" destId="{2F95B060-4085-4682-B2E0-6C6CE2E5BCF3}" srcOrd="0" destOrd="0" presId="urn:microsoft.com/office/officeart/2005/8/layout/vList5"/>
    <dgm:cxn modelId="{5930F655-78E5-4E19-A820-8BF80C1539A4}" srcId="{FC85E21E-5424-4403-A70E-832865973C84}" destId="{9109B67C-F0EA-4C34-8CA7-B80B60E15ED9}" srcOrd="2" destOrd="0" parTransId="{F53A6295-97BA-4F2C-9908-414675EAD759}" sibTransId="{CBA4F3AD-CA47-4F1B-8338-348A1D067433}"/>
    <dgm:cxn modelId="{EDBE10C8-3DFF-484A-A726-3E73B605FD2E}" type="presOf" srcId="{7F6BAAEF-9492-4EF1-8CAC-F78B0A317ECB}" destId="{104FFF7D-5E1A-4286-93FF-BE4762E87F99}" srcOrd="0" destOrd="1" presId="urn:microsoft.com/office/officeart/2005/8/layout/vList5"/>
    <dgm:cxn modelId="{1D3565F3-D7F9-462A-A1AA-DF0856C5EE9F}" srcId="{1D99EBEB-7E20-45C3-AA83-3A2F19871B7A}" destId="{68B6CF92-0448-4E28-8C6D-6B092422B13A}" srcOrd="3" destOrd="0" parTransId="{91DB54E4-DD3B-4913-AA6E-19A0A49E51DE}" sibTransId="{2B30149E-1490-4DFE-85A4-C5D53942C5B6}"/>
    <dgm:cxn modelId="{F6873157-4D0C-4E7B-9242-270CB47197BA}" type="presOf" srcId="{FC85E21E-5424-4403-A70E-832865973C84}" destId="{AC888F46-F40A-43F9-B1AD-2F47B204C886}" srcOrd="0" destOrd="0" presId="urn:microsoft.com/office/officeart/2005/8/layout/vList5"/>
    <dgm:cxn modelId="{9379984C-82A0-4263-AE9D-C57AC187BBCE}" srcId="{957E6999-4CD5-4A07-B1E6-634BB9F9CDF2}" destId="{1D99EBEB-7E20-45C3-AA83-3A2F19871B7A}" srcOrd="0" destOrd="0" parTransId="{17850FF1-186D-4A07-A7AA-6E432C955A73}" sibTransId="{7FDCDB5F-3F4F-49C6-8428-31355C12C15A}"/>
    <dgm:cxn modelId="{981B9DA0-10F4-45BB-A946-97A145964616}" srcId="{1D99EBEB-7E20-45C3-AA83-3A2F19871B7A}" destId="{7F6BAAEF-9492-4EF1-8CAC-F78B0A317ECB}" srcOrd="1" destOrd="0" parTransId="{9063A86D-2AC4-4620-AAE8-36BE3F8A9D16}" sibTransId="{F1EC863C-8152-4299-A6B9-E9A2E477A483}"/>
    <dgm:cxn modelId="{AB2F188D-9189-45B5-946A-10F741D54AE0}" srcId="{957E6999-4CD5-4A07-B1E6-634BB9F9CDF2}" destId="{FC85E21E-5424-4403-A70E-832865973C84}" srcOrd="1" destOrd="0" parTransId="{9DA69E1B-EF72-44F5-878C-F6FA32DF83EC}" sibTransId="{B20AF957-45A5-4C33-AEBA-0ABC3448126A}"/>
    <dgm:cxn modelId="{8DD2612C-AE24-4531-85F8-0E86215D542E}" type="presOf" srcId="{477E96DB-C55E-4762-9444-5A3020FBCF60}" destId="{104FFF7D-5E1A-4286-93FF-BE4762E87F99}" srcOrd="0" destOrd="0" presId="urn:microsoft.com/office/officeart/2005/8/layout/vList5"/>
    <dgm:cxn modelId="{470B7366-EB2B-41AD-89D3-734A51D74459}" srcId="{1D99EBEB-7E20-45C3-AA83-3A2F19871B7A}" destId="{795CDA0C-853A-47A3-A93E-3A135A13AED3}" srcOrd="2" destOrd="0" parTransId="{BD0D4868-93EF-49D2-9B6C-40940252E9FB}" sibTransId="{1AAD7C7E-714F-410F-B66C-D6E95F6738C2}"/>
    <dgm:cxn modelId="{CD0AAD85-0BBD-4331-AAD2-5CFBE70B28F5}" type="presOf" srcId="{68B6CF92-0448-4E28-8C6D-6B092422B13A}" destId="{104FFF7D-5E1A-4286-93FF-BE4762E87F99}" srcOrd="0" destOrd="3" presId="urn:microsoft.com/office/officeart/2005/8/layout/vList5"/>
    <dgm:cxn modelId="{31CE699F-794C-4249-993D-EFB62C4201D9}" type="presOf" srcId="{9109B67C-F0EA-4C34-8CA7-B80B60E15ED9}" destId="{2F95B060-4085-4682-B2E0-6C6CE2E5BCF3}" srcOrd="0" destOrd="2" presId="urn:microsoft.com/office/officeart/2005/8/layout/vList5"/>
    <dgm:cxn modelId="{AEA0FF4B-270D-4E03-86D2-7DFCD716F37C}" type="presParOf" srcId="{A37DC1BC-83DA-40EA-A8EB-383B33BFE9D7}" destId="{6BFF102A-846F-4BFE-BED6-651D344A0E30}" srcOrd="0" destOrd="0" presId="urn:microsoft.com/office/officeart/2005/8/layout/vList5"/>
    <dgm:cxn modelId="{060E19C7-6B91-4CC9-ADC9-F13721DC9901}" type="presParOf" srcId="{6BFF102A-846F-4BFE-BED6-651D344A0E30}" destId="{234E9AE5-4F9E-4165-8489-4AA125357FBC}" srcOrd="0" destOrd="0" presId="urn:microsoft.com/office/officeart/2005/8/layout/vList5"/>
    <dgm:cxn modelId="{145917BF-0C9A-4B93-853A-21AB0627F872}" type="presParOf" srcId="{6BFF102A-846F-4BFE-BED6-651D344A0E30}" destId="{104FFF7D-5E1A-4286-93FF-BE4762E87F99}" srcOrd="1" destOrd="0" presId="urn:microsoft.com/office/officeart/2005/8/layout/vList5"/>
    <dgm:cxn modelId="{F19F88A0-A1E0-489B-B9FE-2114470973AB}" type="presParOf" srcId="{A37DC1BC-83DA-40EA-A8EB-383B33BFE9D7}" destId="{51F41BA5-A1A8-4BC2-9F29-864A33925AAB}" srcOrd="1" destOrd="0" presId="urn:microsoft.com/office/officeart/2005/8/layout/vList5"/>
    <dgm:cxn modelId="{385746E1-C026-4CC0-ABD0-4B431435C7B2}" type="presParOf" srcId="{A37DC1BC-83DA-40EA-A8EB-383B33BFE9D7}" destId="{0D8E2CB3-8A9E-4F4D-8407-ACC25D9DE2F1}" srcOrd="2" destOrd="0" presId="urn:microsoft.com/office/officeart/2005/8/layout/vList5"/>
    <dgm:cxn modelId="{182FDB81-D188-46CC-9F01-85EF8F5BB71F}" type="presParOf" srcId="{0D8E2CB3-8A9E-4F4D-8407-ACC25D9DE2F1}" destId="{AC888F46-F40A-43F9-B1AD-2F47B204C886}" srcOrd="0" destOrd="0" presId="urn:microsoft.com/office/officeart/2005/8/layout/vList5"/>
    <dgm:cxn modelId="{C88F213E-1081-4F20-9FDF-6EE1E5781C8D}" type="presParOf" srcId="{0D8E2CB3-8A9E-4F4D-8407-ACC25D9DE2F1}" destId="{2F95B060-4085-4682-B2E0-6C6CE2E5BCF3}" srcOrd="1" destOrd="0" presId="urn:microsoft.com/office/officeart/2005/8/layout/vList5"/>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5E19CADA-39EF-4129-9F6D-D2F0F19EE37F}"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GB"/>
        </a:p>
      </dgm:t>
    </dgm:pt>
    <dgm:pt modelId="{6A5DA4AD-A5A4-4BD7-8ED4-48AF2031B467}">
      <dgm:prSet/>
      <dgm:spPr/>
      <dgm:t>
        <a:bodyPr/>
        <a:lstStyle/>
        <a:p>
          <a:pPr rtl="0"/>
          <a:r>
            <a:rPr lang="en-GB" b="1" dirty="0" smtClean="0"/>
            <a:t>Quality Assurance</a:t>
          </a:r>
          <a:endParaRPr lang="en-GB" dirty="0"/>
        </a:p>
      </dgm:t>
    </dgm:pt>
    <dgm:pt modelId="{1ABEE2B7-2C55-4F38-A60A-E9F6644F960B}" type="parTrans" cxnId="{083A67CA-4097-430E-A11D-11D792A73EDB}">
      <dgm:prSet/>
      <dgm:spPr/>
      <dgm:t>
        <a:bodyPr/>
        <a:lstStyle/>
        <a:p>
          <a:endParaRPr lang="en-GB"/>
        </a:p>
      </dgm:t>
    </dgm:pt>
    <dgm:pt modelId="{BAFF5AE2-8A31-4103-8272-017D8C6A6B7C}" type="sibTrans" cxnId="{083A67CA-4097-430E-A11D-11D792A73EDB}">
      <dgm:prSet/>
      <dgm:spPr/>
      <dgm:t>
        <a:bodyPr/>
        <a:lstStyle/>
        <a:p>
          <a:endParaRPr lang="en-GB"/>
        </a:p>
      </dgm:t>
    </dgm:pt>
    <dgm:pt modelId="{1960F48D-9CFE-4772-B79A-F16E95E0D6C8}" type="pres">
      <dgm:prSet presAssocID="{5E19CADA-39EF-4129-9F6D-D2F0F19EE37F}" presName="Name0" presStyleCnt="0">
        <dgm:presLayoutVars>
          <dgm:dir/>
          <dgm:resizeHandles val="exact"/>
        </dgm:presLayoutVars>
      </dgm:prSet>
      <dgm:spPr/>
      <dgm:t>
        <a:bodyPr/>
        <a:lstStyle/>
        <a:p>
          <a:endParaRPr lang="en-GB"/>
        </a:p>
      </dgm:t>
    </dgm:pt>
    <dgm:pt modelId="{646F41DE-BD55-45B2-9039-E1A17C1B3AED}" type="pres">
      <dgm:prSet presAssocID="{6A5DA4AD-A5A4-4BD7-8ED4-48AF2031B467}" presName="node" presStyleLbl="node1" presStyleIdx="0" presStyleCnt="1">
        <dgm:presLayoutVars>
          <dgm:bulletEnabled val="1"/>
        </dgm:presLayoutVars>
      </dgm:prSet>
      <dgm:spPr/>
      <dgm:t>
        <a:bodyPr/>
        <a:lstStyle/>
        <a:p>
          <a:endParaRPr lang="en-GB"/>
        </a:p>
      </dgm:t>
    </dgm:pt>
  </dgm:ptLst>
  <dgm:cxnLst>
    <dgm:cxn modelId="{083A67CA-4097-430E-A11D-11D792A73EDB}" srcId="{5E19CADA-39EF-4129-9F6D-D2F0F19EE37F}" destId="{6A5DA4AD-A5A4-4BD7-8ED4-48AF2031B467}" srcOrd="0" destOrd="0" parTransId="{1ABEE2B7-2C55-4F38-A60A-E9F6644F960B}" sibTransId="{BAFF5AE2-8A31-4103-8272-017D8C6A6B7C}"/>
    <dgm:cxn modelId="{2CD19E0A-6D75-4892-A28F-468C70EAD7E9}" type="presOf" srcId="{6A5DA4AD-A5A4-4BD7-8ED4-48AF2031B467}" destId="{646F41DE-BD55-45B2-9039-E1A17C1B3AED}" srcOrd="0" destOrd="0" presId="urn:microsoft.com/office/officeart/2005/8/layout/process1"/>
    <dgm:cxn modelId="{55E80F1B-859C-42BF-8116-97AB0E6E0041}" type="presOf" srcId="{5E19CADA-39EF-4129-9F6D-D2F0F19EE37F}" destId="{1960F48D-9CFE-4772-B79A-F16E95E0D6C8}" srcOrd="0" destOrd="0" presId="urn:microsoft.com/office/officeart/2005/8/layout/process1"/>
    <dgm:cxn modelId="{C08946A9-DE9C-4582-8F63-2044D01AA013}" type="presParOf" srcId="{1960F48D-9CFE-4772-B79A-F16E95E0D6C8}" destId="{646F41DE-BD55-45B2-9039-E1A17C1B3AED}" srcOrd="0"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5E19CADA-39EF-4129-9F6D-D2F0F19EE37F}"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GB"/>
        </a:p>
      </dgm:t>
    </dgm:pt>
    <dgm:pt modelId="{6A5DA4AD-A5A4-4BD7-8ED4-48AF2031B467}">
      <dgm:prSet/>
      <dgm:spPr/>
      <dgm:t>
        <a:bodyPr/>
        <a:lstStyle/>
        <a:p>
          <a:pPr rtl="0"/>
          <a:r>
            <a:rPr lang="en-GB" dirty="0" smtClean="0"/>
            <a:t>Waterfall and Agile</a:t>
          </a:r>
          <a:endParaRPr lang="en-GB" dirty="0"/>
        </a:p>
      </dgm:t>
    </dgm:pt>
    <dgm:pt modelId="{1ABEE2B7-2C55-4F38-A60A-E9F6644F960B}" type="parTrans" cxnId="{083A67CA-4097-430E-A11D-11D792A73EDB}">
      <dgm:prSet/>
      <dgm:spPr/>
      <dgm:t>
        <a:bodyPr/>
        <a:lstStyle/>
        <a:p>
          <a:endParaRPr lang="en-GB"/>
        </a:p>
      </dgm:t>
    </dgm:pt>
    <dgm:pt modelId="{BAFF5AE2-8A31-4103-8272-017D8C6A6B7C}" type="sibTrans" cxnId="{083A67CA-4097-430E-A11D-11D792A73EDB}">
      <dgm:prSet/>
      <dgm:spPr/>
      <dgm:t>
        <a:bodyPr/>
        <a:lstStyle/>
        <a:p>
          <a:endParaRPr lang="en-GB"/>
        </a:p>
      </dgm:t>
    </dgm:pt>
    <dgm:pt modelId="{1960F48D-9CFE-4772-B79A-F16E95E0D6C8}" type="pres">
      <dgm:prSet presAssocID="{5E19CADA-39EF-4129-9F6D-D2F0F19EE37F}" presName="Name0" presStyleCnt="0">
        <dgm:presLayoutVars>
          <dgm:dir/>
          <dgm:resizeHandles val="exact"/>
        </dgm:presLayoutVars>
      </dgm:prSet>
      <dgm:spPr/>
      <dgm:t>
        <a:bodyPr/>
        <a:lstStyle/>
        <a:p>
          <a:endParaRPr lang="en-GB"/>
        </a:p>
      </dgm:t>
    </dgm:pt>
    <dgm:pt modelId="{646F41DE-BD55-45B2-9039-E1A17C1B3AED}" type="pres">
      <dgm:prSet presAssocID="{6A5DA4AD-A5A4-4BD7-8ED4-48AF2031B467}" presName="node" presStyleLbl="node1" presStyleIdx="0" presStyleCnt="1">
        <dgm:presLayoutVars>
          <dgm:bulletEnabled val="1"/>
        </dgm:presLayoutVars>
      </dgm:prSet>
      <dgm:spPr/>
      <dgm:t>
        <a:bodyPr/>
        <a:lstStyle/>
        <a:p>
          <a:endParaRPr lang="en-GB"/>
        </a:p>
      </dgm:t>
    </dgm:pt>
  </dgm:ptLst>
  <dgm:cxnLst>
    <dgm:cxn modelId="{CAE5444C-A6D0-4484-8770-9BF10DE13494}" type="presOf" srcId="{6A5DA4AD-A5A4-4BD7-8ED4-48AF2031B467}" destId="{646F41DE-BD55-45B2-9039-E1A17C1B3AED}" srcOrd="0" destOrd="0" presId="urn:microsoft.com/office/officeart/2005/8/layout/process1"/>
    <dgm:cxn modelId="{7C6E3C92-34C9-4963-9E8D-9C8BE3EE3DDF}" type="presOf" srcId="{5E19CADA-39EF-4129-9F6D-D2F0F19EE37F}" destId="{1960F48D-9CFE-4772-B79A-F16E95E0D6C8}" srcOrd="0" destOrd="0" presId="urn:microsoft.com/office/officeart/2005/8/layout/process1"/>
    <dgm:cxn modelId="{083A67CA-4097-430E-A11D-11D792A73EDB}" srcId="{5E19CADA-39EF-4129-9F6D-D2F0F19EE37F}" destId="{6A5DA4AD-A5A4-4BD7-8ED4-48AF2031B467}" srcOrd="0" destOrd="0" parTransId="{1ABEE2B7-2C55-4F38-A60A-E9F6644F960B}" sibTransId="{BAFF5AE2-8A31-4103-8272-017D8C6A6B7C}"/>
    <dgm:cxn modelId="{E962DB06-CF61-4F4F-BD01-2F8BD051AFE3}" type="presParOf" srcId="{1960F48D-9CFE-4772-B79A-F16E95E0D6C8}" destId="{646F41DE-BD55-45B2-9039-E1A17C1B3AED}" srcOrd="0"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F63ACFF4-843D-4988-ABF7-B141D781B53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73D25B9A-33C8-4B86-BEB7-400870CBA937}">
      <dgm:prSet/>
      <dgm:spPr/>
      <dgm:t>
        <a:bodyPr/>
        <a:lstStyle/>
        <a:p>
          <a:pPr rtl="0"/>
          <a:r>
            <a:rPr lang="en-GB" dirty="0" smtClean="0"/>
            <a:t>Waterfall</a:t>
          </a:r>
          <a:endParaRPr lang="en-GB" dirty="0"/>
        </a:p>
      </dgm:t>
    </dgm:pt>
    <dgm:pt modelId="{34EBEF0D-1622-4C9C-9B9F-EFE1A3F89C56}" type="parTrans" cxnId="{129BE905-C971-4836-B9ED-5519550AB3F6}">
      <dgm:prSet/>
      <dgm:spPr/>
      <dgm:t>
        <a:bodyPr/>
        <a:lstStyle/>
        <a:p>
          <a:endParaRPr lang="en-GB"/>
        </a:p>
      </dgm:t>
    </dgm:pt>
    <dgm:pt modelId="{BB195896-D141-4684-A9C8-3F964184B76E}" type="sibTrans" cxnId="{129BE905-C971-4836-B9ED-5519550AB3F6}">
      <dgm:prSet/>
      <dgm:spPr/>
      <dgm:t>
        <a:bodyPr/>
        <a:lstStyle/>
        <a:p>
          <a:endParaRPr lang="en-GB"/>
        </a:p>
      </dgm:t>
    </dgm:pt>
    <dgm:pt modelId="{913063C5-5417-4D41-B659-306EE36F82F2}">
      <dgm:prSet/>
      <dgm:spPr/>
      <dgm:t>
        <a:bodyPr/>
        <a:lstStyle/>
        <a:p>
          <a:pPr rtl="0"/>
          <a:r>
            <a:rPr lang="en-GB" dirty="0" smtClean="0"/>
            <a:t>Extends the time to delivery</a:t>
          </a:r>
          <a:endParaRPr lang="en-GB" dirty="0"/>
        </a:p>
      </dgm:t>
    </dgm:pt>
    <dgm:pt modelId="{E679F12F-EB1F-4A1D-8719-7AD68D9B87A2}" type="parTrans" cxnId="{32CFF9BA-9119-46F7-A955-71D629B7517D}">
      <dgm:prSet/>
      <dgm:spPr/>
      <dgm:t>
        <a:bodyPr/>
        <a:lstStyle/>
        <a:p>
          <a:endParaRPr lang="en-GB"/>
        </a:p>
      </dgm:t>
    </dgm:pt>
    <dgm:pt modelId="{19021410-DFA7-4FD0-964B-45E37B9B8318}" type="sibTrans" cxnId="{32CFF9BA-9119-46F7-A955-71D629B7517D}">
      <dgm:prSet/>
      <dgm:spPr/>
      <dgm:t>
        <a:bodyPr/>
        <a:lstStyle/>
        <a:p>
          <a:endParaRPr lang="en-GB"/>
        </a:p>
      </dgm:t>
    </dgm:pt>
    <dgm:pt modelId="{D25576C9-8393-4EEB-A393-6F06F9FCADC5}">
      <dgm:prSet/>
      <dgm:spPr/>
      <dgm:t>
        <a:bodyPr/>
        <a:lstStyle/>
        <a:p>
          <a:pPr rtl="0"/>
          <a:r>
            <a:rPr lang="en-GB" dirty="0" smtClean="0"/>
            <a:t>Agile</a:t>
          </a:r>
          <a:endParaRPr lang="en-GB" dirty="0"/>
        </a:p>
      </dgm:t>
    </dgm:pt>
    <dgm:pt modelId="{41798C28-0A9C-404A-A063-49B9F7213950}" type="parTrans" cxnId="{A8D494C7-130C-4B0E-A095-730878C676E0}">
      <dgm:prSet/>
      <dgm:spPr/>
      <dgm:t>
        <a:bodyPr/>
        <a:lstStyle/>
        <a:p>
          <a:endParaRPr lang="en-GB"/>
        </a:p>
      </dgm:t>
    </dgm:pt>
    <dgm:pt modelId="{08B194B4-01D7-4442-8F30-F02FF7865477}" type="sibTrans" cxnId="{A8D494C7-130C-4B0E-A095-730878C676E0}">
      <dgm:prSet/>
      <dgm:spPr/>
      <dgm:t>
        <a:bodyPr/>
        <a:lstStyle/>
        <a:p>
          <a:endParaRPr lang="en-GB"/>
        </a:p>
      </dgm:t>
    </dgm:pt>
    <dgm:pt modelId="{368562BF-BCAA-4D08-8CDD-0C584532A1A1}">
      <dgm:prSet/>
      <dgm:spPr/>
      <dgm:t>
        <a:bodyPr/>
        <a:lstStyle/>
        <a:p>
          <a:pPr rtl="0"/>
          <a:r>
            <a:rPr lang="en-GB" dirty="0" smtClean="0"/>
            <a:t>Quick to deliver</a:t>
          </a:r>
          <a:endParaRPr lang="en-GB" dirty="0"/>
        </a:p>
      </dgm:t>
    </dgm:pt>
    <dgm:pt modelId="{5E4FEEAF-F2FD-4E60-B6CD-C9FA0D6B0B05}" type="parTrans" cxnId="{F481D198-A13E-4F44-822C-42D8926F8E6D}">
      <dgm:prSet/>
      <dgm:spPr/>
      <dgm:t>
        <a:bodyPr/>
        <a:lstStyle/>
        <a:p>
          <a:endParaRPr lang="en-GB"/>
        </a:p>
      </dgm:t>
    </dgm:pt>
    <dgm:pt modelId="{B88D8DD9-734A-45C8-905C-9C9BFB7FDA0E}" type="sibTrans" cxnId="{F481D198-A13E-4F44-822C-42D8926F8E6D}">
      <dgm:prSet/>
      <dgm:spPr/>
      <dgm:t>
        <a:bodyPr/>
        <a:lstStyle/>
        <a:p>
          <a:endParaRPr lang="en-GB"/>
        </a:p>
      </dgm:t>
    </dgm:pt>
    <dgm:pt modelId="{27AB4267-FC75-46DC-8F16-2C73497C50EA}">
      <dgm:prSet/>
      <dgm:spPr/>
      <dgm:t>
        <a:bodyPr/>
        <a:lstStyle/>
        <a:p>
          <a:pPr rtl="0"/>
          <a:r>
            <a:rPr lang="en-GB" dirty="0" smtClean="0"/>
            <a:t>Strong governance</a:t>
          </a:r>
          <a:endParaRPr lang="en-GB" dirty="0"/>
        </a:p>
      </dgm:t>
    </dgm:pt>
    <dgm:pt modelId="{3A3DCF3B-072F-4A85-87F9-4513CB86C435}" type="parTrans" cxnId="{F681E742-86C0-4274-B470-272B78B5A02B}">
      <dgm:prSet/>
      <dgm:spPr/>
    </dgm:pt>
    <dgm:pt modelId="{CD10CA26-B9BA-4851-B4CB-74669EDD7A4D}" type="sibTrans" cxnId="{F681E742-86C0-4274-B470-272B78B5A02B}">
      <dgm:prSet/>
      <dgm:spPr/>
    </dgm:pt>
    <dgm:pt modelId="{C95BEA6B-8278-447B-BEC5-2CA1AFF961B4}">
      <dgm:prSet/>
      <dgm:spPr/>
      <dgm:t>
        <a:bodyPr/>
        <a:lstStyle/>
        <a:p>
          <a:pPr rtl="0"/>
          <a:r>
            <a:rPr lang="en-GB" dirty="0" smtClean="0"/>
            <a:t>More expensive</a:t>
          </a:r>
          <a:endParaRPr lang="en-GB" dirty="0"/>
        </a:p>
      </dgm:t>
    </dgm:pt>
    <dgm:pt modelId="{8F61F765-2EFC-42B3-BDCC-5F2066AF3E8F}" type="parTrans" cxnId="{977A9937-2514-47A5-ACA8-37E025FEB78F}">
      <dgm:prSet/>
      <dgm:spPr/>
    </dgm:pt>
    <dgm:pt modelId="{56E36121-DCFC-4BDC-AD57-450BF8C654A7}" type="sibTrans" cxnId="{977A9937-2514-47A5-ACA8-37E025FEB78F}">
      <dgm:prSet/>
      <dgm:spPr/>
    </dgm:pt>
    <dgm:pt modelId="{0661317E-74E2-4786-B47B-DB3F3490ECF2}">
      <dgm:prSet/>
      <dgm:spPr/>
      <dgm:t>
        <a:bodyPr/>
        <a:lstStyle/>
        <a:p>
          <a:pPr rtl="0"/>
          <a:r>
            <a:rPr lang="en-GB" dirty="0" smtClean="0"/>
            <a:t>More rigid and unchangeable</a:t>
          </a:r>
          <a:endParaRPr lang="en-GB" dirty="0"/>
        </a:p>
      </dgm:t>
    </dgm:pt>
    <dgm:pt modelId="{1B710BA1-62D9-450E-88B1-A6C0F0C469AC}" type="parTrans" cxnId="{DD7849C6-B43F-4CBC-9B44-EF045B841E12}">
      <dgm:prSet/>
      <dgm:spPr/>
    </dgm:pt>
    <dgm:pt modelId="{4194B3D0-7D2C-48E0-BBC4-73D483A34E1B}" type="sibTrans" cxnId="{DD7849C6-B43F-4CBC-9B44-EF045B841E12}">
      <dgm:prSet/>
      <dgm:spPr/>
    </dgm:pt>
    <dgm:pt modelId="{4C8D5C49-F8F1-4576-999D-F8FB99035725}">
      <dgm:prSet/>
      <dgm:spPr/>
      <dgm:t>
        <a:bodyPr/>
        <a:lstStyle/>
        <a:p>
          <a:pPr rtl="0"/>
          <a:endParaRPr lang="en-GB" dirty="0"/>
        </a:p>
      </dgm:t>
    </dgm:pt>
    <dgm:pt modelId="{884D3B29-3922-4326-B007-7E05C6FFC211}" type="parTrans" cxnId="{D510C7B0-C1E6-4633-8412-346B85233589}">
      <dgm:prSet/>
      <dgm:spPr/>
    </dgm:pt>
    <dgm:pt modelId="{F0C08432-A234-4F15-93B4-E8955AB43D65}" type="sibTrans" cxnId="{D510C7B0-C1E6-4633-8412-346B85233589}">
      <dgm:prSet/>
      <dgm:spPr/>
    </dgm:pt>
    <dgm:pt modelId="{77B03B74-5C9F-4A23-B05A-DF457E7CE0AF}">
      <dgm:prSet/>
      <dgm:spPr/>
      <dgm:t>
        <a:bodyPr/>
        <a:lstStyle/>
        <a:p>
          <a:pPr rtl="0"/>
          <a:r>
            <a:rPr lang="en-GB" dirty="0" smtClean="0"/>
            <a:t>Not a System Development Lifecycle methodology!</a:t>
          </a:r>
          <a:endParaRPr lang="en-GB" dirty="0"/>
        </a:p>
      </dgm:t>
    </dgm:pt>
    <dgm:pt modelId="{F25A0062-A1CE-4201-A5CA-1F8D2B991555}" type="parTrans" cxnId="{D2161D64-08F1-48A2-9BD7-0A1397572BA3}">
      <dgm:prSet/>
      <dgm:spPr/>
    </dgm:pt>
    <dgm:pt modelId="{99B36CFC-0F32-4B3B-AD84-5AB262DA3765}" type="sibTrans" cxnId="{D2161D64-08F1-48A2-9BD7-0A1397572BA3}">
      <dgm:prSet/>
      <dgm:spPr/>
    </dgm:pt>
    <dgm:pt modelId="{EC47F615-4084-4A68-A2BA-76628452DE70}">
      <dgm:prSet/>
      <dgm:spPr/>
      <dgm:t>
        <a:bodyPr/>
        <a:lstStyle/>
        <a:p>
          <a:pPr rtl="0"/>
          <a:r>
            <a:rPr lang="en-GB" dirty="0" smtClean="0"/>
            <a:t>Effective only in experienced, highly mature development organisations</a:t>
          </a:r>
          <a:endParaRPr lang="en-GB" dirty="0"/>
        </a:p>
      </dgm:t>
    </dgm:pt>
    <dgm:pt modelId="{0CE7275C-D998-40EF-904C-566EFCE62D63}" type="parTrans" cxnId="{E5EB8BDE-E608-434D-B900-9C3002F31A2D}">
      <dgm:prSet/>
      <dgm:spPr/>
    </dgm:pt>
    <dgm:pt modelId="{E4FF5434-4FB1-423D-9A98-3963D662FBE7}" type="sibTrans" cxnId="{E5EB8BDE-E608-434D-B900-9C3002F31A2D}">
      <dgm:prSet/>
      <dgm:spPr/>
    </dgm:pt>
    <dgm:pt modelId="{50122253-BD31-4105-AE84-FD75F17820E1}">
      <dgm:prSet/>
      <dgm:spPr/>
      <dgm:t>
        <a:bodyPr/>
        <a:lstStyle/>
        <a:p>
          <a:pPr rtl="0"/>
          <a:r>
            <a:rPr lang="en-GB" dirty="0" smtClean="0"/>
            <a:t>Can be more expensive than waterfall if used by inexperienced organisations</a:t>
          </a:r>
          <a:endParaRPr lang="en-GB" dirty="0"/>
        </a:p>
      </dgm:t>
    </dgm:pt>
    <dgm:pt modelId="{DA241590-9CB6-48BB-9921-ED1CD37E7C13}" type="parTrans" cxnId="{36B25365-70EC-49A8-93E1-5273E54C93CE}">
      <dgm:prSet/>
      <dgm:spPr/>
    </dgm:pt>
    <dgm:pt modelId="{4EEFDFC7-5CEF-4A62-9451-2A1F49B8F9BA}" type="sibTrans" cxnId="{36B25365-70EC-49A8-93E1-5273E54C93CE}">
      <dgm:prSet/>
      <dgm:spPr/>
    </dgm:pt>
    <dgm:pt modelId="{377AA98F-EE82-4D95-B34A-852DF0EA9695}" type="pres">
      <dgm:prSet presAssocID="{F63ACFF4-843D-4988-ABF7-B141D781B531}" presName="Name0" presStyleCnt="0">
        <dgm:presLayoutVars>
          <dgm:dir/>
          <dgm:animLvl val="lvl"/>
          <dgm:resizeHandles val="exact"/>
        </dgm:presLayoutVars>
      </dgm:prSet>
      <dgm:spPr/>
      <dgm:t>
        <a:bodyPr/>
        <a:lstStyle/>
        <a:p>
          <a:endParaRPr lang="en-GB"/>
        </a:p>
      </dgm:t>
    </dgm:pt>
    <dgm:pt modelId="{D042544B-CDD9-44B0-A0FB-BC568ED7D71E}" type="pres">
      <dgm:prSet presAssocID="{73D25B9A-33C8-4B86-BEB7-400870CBA937}" presName="linNode" presStyleCnt="0"/>
      <dgm:spPr/>
    </dgm:pt>
    <dgm:pt modelId="{521C4603-2599-47FF-9CB1-45EA659EFE39}" type="pres">
      <dgm:prSet presAssocID="{73D25B9A-33C8-4B86-BEB7-400870CBA937}" presName="parentText" presStyleLbl="node1" presStyleIdx="0" presStyleCnt="2">
        <dgm:presLayoutVars>
          <dgm:chMax val="1"/>
          <dgm:bulletEnabled val="1"/>
        </dgm:presLayoutVars>
      </dgm:prSet>
      <dgm:spPr/>
      <dgm:t>
        <a:bodyPr/>
        <a:lstStyle/>
        <a:p>
          <a:endParaRPr lang="en-GB"/>
        </a:p>
      </dgm:t>
    </dgm:pt>
    <dgm:pt modelId="{EA548B1E-2550-4857-8C2E-24B5A82D547B}" type="pres">
      <dgm:prSet presAssocID="{73D25B9A-33C8-4B86-BEB7-400870CBA937}" presName="descendantText" presStyleLbl="alignAccFollowNode1" presStyleIdx="0" presStyleCnt="2">
        <dgm:presLayoutVars>
          <dgm:bulletEnabled val="1"/>
        </dgm:presLayoutVars>
      </dgm:prSet>
      <dgm:spPr/>
      <dgm:t>
        <a:bodyPr/>
        <a:lstStyle/>
        <a:p>
          <a:endParaRPr lang="en-GB"/>
        </a:p>
      </dgm:t>
    </dgm:pt>
    <dgm:pt modelId="{7B57C96A-D98A-42BC-8019-6A50B1CA581D}" type="pres">
      <dgm:prSet presAssocID="{BB195896-D141-4684-A9C8-3F964184B76E}" presName="sp" presStyleCnt="0"/>
      <dgm:spPr/>
    </dgm:pt>
    <dgm:pt modelId="{2FEAD4A9-4AB6-493E-83F8-492212917C95}" type="pres">
      <dgm:prSet presAssocID="{D25576C9-8393-4EEB-A393-6F06F9FCADC5}" presName="linNode" presStyleCnt="0"/>
      <dgm:spPr/>
    </dgm:pt>
    <dgm:pt modelId="{A730700E-55E6-4D1F-A017-EDB1FB043237}" type="pres">
      <dgm:prSet presAssocID="{D25576C9-8393-4EEB-A393-6F06F9FCADC5}" presName="parentText" presStyleLbl="node1" presStyleIdx="1" presStyleCnt="2" custLinFactNeighborX="-21435" custLinFactNeighborY="3927">
        <dgm:presLayoutVars>
          <dgm:chMax val="1"/>
          <dgm:bulletEnabled val="1"/>
        </dgm:presLayoutVars>
      </dgm:prSet>
      <dgm:spPr/>
      <dgm:t>
        <a:bodyPr/>
        <a:lstStyle/>
        <a:p>
          <a:endParaRPr lang="en-GB"/>
        </a:p>
      </dgm:t>
    </dgm:pt>
    <dgm:pt modelId="{1386D378-92CC-4EDC-AF3F-10F63690EE13}" type="pres">
      <dgm:prSet presAssocID="{D25576C9-8393-4EEB-A393-6F06F9FCADC5}" presName="descendantText" presStyleLbl="alignAccFollowNode1" presStyleIdx="1" presStyleCnt="2">
        <dgm:presLayoutVars>
          <dgm:bulletEnabled val="1"/>
        </dgm:presLayoutVars>
      </dgm:prSet>
      <dgm:spPr/>
      <dgm:t>
        <a:bodyPr/>
        <a:lstStyle/>
        <a:p>
          <a:endParaRPr lang="en-GB"/>
        </a:p>
      </dgm:t>
    </dgm:pt>
  </dgm:ptLst>
  <dgm:cxnLst>
    <dgm:cxn modelId="{36B25365-70EC-49A8-93E1-5273E54C93CE}" srcId="{D25576C9-8393-4EEB-A393-6F06F9FCADC5}" destId="{50122253-BD31-4105-AE84-FD75F17820E1}" srcOrd="3" destOrd="0" parTransId="{DA241590-9CB6-48BB-9921-ED1CD37E7C13}" sibTransId="{4EEFDFC7-5CEF-4A62-9451-2A1F49B8F9BA}"/>
    <dgm:cxn modelId="{DDF91D39-50AB-40EB-8B4E-3C2BAAD60768}" type="presOf" srcId="{27AB4267-FC75-46DC-8F16-2C73497C50EA}" destId="{EA548B1E-2550-4857-8C2E-24B5A82D547B}" srcOrd="0" destOrd="3" presId="urn:microsoft.com/office/officeart/2005/8/layout/vList5"/>
    <dgm:cxn modelId="{F681E742-86C0-4274-B470-272B78B5A02B}" srcId="{73D25B9A-33C8-4B86-BEB7-400870CBA937}" destId="{27AB4267-FC75-46DC-8F16-2C73497C50EA}" srcOrd="3" destOrd="0" parTransId="{3A3DCF3B-072F-4A85-87F9-4513CB86C435}" sibTransId="{CD10CA26-B9BA-4851-B4CB-74669EDD7A4D}"/>
    <dgm:cxn modelId="{D201045E-69A7-49B9-B857-E6BD99E668DF}" type="presOf" srcId="{0661317E-74E2-4786-B47B-DB3F3490ECF2}" destId="{EA548B1E-2550-4857-8C2E-24B5A82D547B}" srcOrd="0" destOrd="2" presId="urn:microsoft.com/office/officeart/2005/8/layout/vList5"/>
    <dgm:cxn modelId="{C9DD4505-48DB-4259-BBF2-2626ED93D250}" type="presOf" srcId="{4C8D5C49-F8F1-4576-999D-F8FB99035725}" destId="{1386D378-92CC-4EDC-AF3F-10F63690EE13}" srcOrd="0" destOrd="4" presId="urn:microsoft.com/office/officeart/2005/8/layout/vList5"/>
    <dgm:cxn modelId="{06DEE78F-49F1-4DE8-A883-6329AF5725F4}" type="presOf" srcId="{913063C5-5417-4D41-B659-306EE36F82F2}" destId="{EA548B1E-2550-4857-8C2E-24B5A82D547B}" srcOrd="0" destOrd="0" presId="urn:microsoft.com/office/officeart/2005/8/layout/vList5"/>
    <dgm:cxn modelId="{A8D494C7-130C-4B0E-A095-730878C676E0}" srcId="{F63ACFF4-843D-4988-ABF7-B141D781B531}" destId="{D25576C9-8393-4EEB-A393-6F06F9FCADC5}" srcOrd="1" destOrd="0" parTransId="{41798C28-0A9C-404A-A063-49B9F7213950}" sibTransId="{08B194B4-01D7-4442-8F30-F02FF7865477}"/>
    <dgm:cxn modelId="{281B1C3F-FF41-471B-9392-3060DFB64EF1}" type="presOf" srcId="{368562BF-BCAA-4D08-8CDD-0C584532A1A1}" destId="{1386D378-92CC-4EDC-AF3F-10F63690EE13}" srcOrd="0" destOrd="0" presId="urn:microsoft.com/office/officeart/2005/8/layout/vList5"/>
    <dgm:cxn modelId="{DD7849C6-B43F-4CBC-9B44-EF045B841E12}" srcId="{73D25B9A-33C8-4B86-BEB7-400870CBA937}" destId="{0661317E-74E2-4786-B47B-DB3F3490ECF2}" srcOrd="2" destOrd="0" parTransId="{1B710BA1-62D9-450E-88B1-A6C0F0C469AC}" sibTransId="{4194B3D0-7D2C-48E0-BBC4-73D483A34E1B}"/>
    <dgm:cxn modelId="{84C4EA6B-C519-48C8-A42D-A95AA1F0B653}" type="presOf" srcId="{73D25B9A-33C8-4B86-BEB7-400870CBA937}" destId="{521C4603-2599-47FF-9CB1-45EA659EFE39}" srcOrd="0" destOrd="0" presId="urn:microsoft.com/office/officeart/2005/8/layout/vList5"/>
    <dgm:cxn modelId="{129BE905-C971-4836-B9ED-5519550AB3F6}" srcId="{F63ACFF4-843D-4988-ABF7-B141D781B531}" destId="{73D25B9A-33C8-4B86-BEB7-400870CBA937}" srcOrd="0" destOrd="0" parTransId="{34EBEF0D-1622-4C9C-9B9F-EFE1A3F89C56}" sibTransId="{BB195896-D141-4684-A9C8-3F964184B76E}"/>
    <dgm:cxn modelId="{42B6BF1B-0B55-4572-B6FA-9D3DF144A6C0}" type="presOf" srcId="{77B03B74-5C9F-4A23-B05A-DF457E7CE0AF}" destId="{1386D378-92CC-4EDC-AF3F-10F63690EE13}" srcOrd="0" destOrd="1" presId="urn:microsoft.com/office/officeart/2005/8/layout/vList5"/>
    <dgm:cxn modelId="{4B495F80-96D6-461D-A6E1-943DE239CA3F}" type="presOf" srcId="{EC47F615-4084-4A68-A2BA-76628452DE70}" destId="{1386D378-92CC-4EDC-AF3F-10F63690EE13}" srcOrd="0" destOrd="2" presId="urn:microsoft.com/office/officeart/2005/8/layout/vList5"/>
    <dgm:cxn modelId="{D8C935E7-9E60-4324-83DC-BF31C1D6889A}" type="presOf" srcId="{F63ACFF4-843D-4988-ABF7-B141D781B531}" destId="{377AA98F-EE82-4D95-B34A-852DF0EA9695}" srcOrd="0" destOrd="0" presId="urn:microsoft.com/office/officeart/2005/8/layout/vList5"/>
    <dgm:cxn modelId="{977A9937-2514-47A5-ACA8-37E025FEB78F}" srcId="{73D25B9A-33C8-4B86-BEB7-400870CBA937}" destId="{C95BEA6B-8278-447B-BEC5-2CA1AFF961B4}" srcOrd="1" destOrd="0" parTransId="{8F61F765-2EFC-42B3-BDCC-5F2066AF3E8F}" sibTransId="{56E36121-DCFC-4BDC-AD57-450BF8C654A7}"/>
    <dgm:cxn modelId="{F481D198-A13E-4F44-822C-42D8926F8E6D}" srcId="{D25576C9-8393-4EEB-A393-6F06F9FCADC5}" destId="{368562BF-BCAA-4D08-8CDD-0C584532A1A1}" srcOrd="0" destOrd="0" parTransId="{5E4FEEAF-F2FD-4E60-B6CD-C9FA0D6B0B05}" sibTransId="{B88D8DD9-734A-45C8-905C-9C9BFB7FDA0E}"/>
    <dgm:cxn modelId="{164E0B56-BBFC-4794-8747-02746ACC2423}" type="presOf" srcId="{D25576C9-8393-4EEB-A393-6F06F9FCADC5}" destId="{A730700E-55E6-4D1F-A017-EDB1FB043237}" srcOrd="0" destOrd="0" presId="urn:microsoft.com/office/officeart/2005/8/layout/vList5"/>
    <dgm:cxn modelId="{32CFF9BA-9119-46F7-A955-71D629B7517D}" srcId="{73D25B9A-33C8-4B86-BEB7-400870CBA937}" destId="{913063C5-5417-4D41-B659-306EE36F82F2}" srcOrd="0" destOrd="0" parTransId="{E679F12F-EB1F-4A1D-8719-7AD68D9B87A2}" sibTransId="{19021410-DFA7-4FD0-964B-45E37B9B8318}"/>
    <dgm:cxn modelId="{D510C7B0-C1E6-4633-8412-346B85233589}" srcId="{D25576C9-8393-4EEB-A393-6F06F9FCADC5}" destId="{4C8D5C49-F8F1-4576-999D-F8FB99035725}" srcOrd="4" destOrd="0" parTransId="{884D3B29-3922-4326-B007-7E05C6FFC211}" sibTransId="{F0C08432-A234-4F15-93B4-E8955AB43D65}"/>
    <dgm:cxn modelId="{73A6149F-190B-48C5-BE8E-210146644C1C}" type="presOf" srcId="{C95BEA6B-8278-447B-BEC5-2CA1AFF961B4}" destId="{EA548B1E-2550-4857-8C2E-24B5A82D547B}" srcOrd="0" destOrd="1" presId="urn:microsoft.com/office/officeart/2005/8/layout/vList5"/>
    <dgm:cxn modelId="{1BA33C9A-7186-4C13-AA06-F46E91871EEA}" type="presOf" srcId="{50122253-BD31-4105-AE84-FD75F17820E1}" destId="{1386D378-92CC-4EDC-AF3F-10F63690EE13}" srcOrd="0" destOrd="3" presId="urn:microsoft.com/office/officeart/2005/8/layout/vList5"/>
    <dgm:cxn modelId="{D2161D64-08F1-48A2-9BD7-0A1397572BA3}" srcId="{D25576C9-8393-4EEB-A393-6F06F9FCADC5}" destId="{77B03B74-5C9F-4A23-B05A-DF457E7CE0AF}" srcOrd="1" destOrd="0" parTransId="{F25A0062-A1CE-4201-A5CA-1F8D2B991555}" sibTransId="{99B36CFC-0F32-4B3B-AD84-5AB262DA3765}"/>
    <dgm:cxn modelId="{E5EB8BDE-E608-434D-B900-9C3002F31A2D}" srcId="{D25576C9-8393-4EEB-A393-6F06F9FCADC5}" destId="{EC47F615-4084-4A68-A2BA-76628452DE70}" srcOrd="2" destOrd="0" parTransId="{0CE7275C-D998-40EF-904C-566EFCE62D63}" sibTransId="{E4FF5434-4FB1-423D-9A98-3963D662FBE7}"/>
    <dgm:cxn modelId="{C7F097E5-46A4-49BC-8119-E41A42817D68}" type="presParOf" srcId="{377AA98F-EE82-4D95-B34A-852DF0EA9695}" destId="{D042544B-CDD9-44B0-A0FB-BC568ED7D71E}" srcOrd="0" destOrd="0" presId="urn:microsoft.com/office/officeart/2005/8/layout/vList5"/>
    <dgm:cxn modelId="{81FDA205-DF85-4FE5-B56D-F03100CDDA00}" type="presParOf" srcId="{D042544B-CDD9-44B0-A0FB-BC568ED7D71E}" destId="{521C4603-2599-47FF-9CB1-45EA659EFE39}" srcOrd="0" destOrd="0" presId="urn:microsoft.com/office/officeart/2005/8/layout/vList5"/>
    <dgm:cxn modelId="{86A506B3-4CEC-436F-81B7-D0BC8CA8BE8D}" type="presParOf" srcId="{D042544B-CDD9-44B0-A0FB-BC568ED7D71E}" destId="{EA548B1E-2550-4857-8C2E-24B5A82D547B}" srcOrd="1" destOrd="0" presId="urn:microsoft.com/office/officeart/2005/8/layout/vList5"/>
    <dgm:cxn modelId="{1E33C8C9-A623-47E9-A702-14887A4D0E5E}" type="presParOf" srcId="{377AA98F-EE82-4D95-B34A-852DF0EA9695}" destId="{7B57C96A-D98A-42BC-8019-6A50B1CA581D}" srcOrd="1" destOrd="0" presId="urn:microsoft.com/office/officeart/2005/8/layout/vList5"/>
    <dgm:cxn modelId="{55BE5FBB-664F-4FFD-8D59-08E629C80BE6}" type="presParOf" srcId="{377AA98F-EE82-4D95-B34A-852DF0EA9695}" destId="{2FEAD4A9-4AB6-493E-83F8-492212917C95}" srcOrd="2" destOrd="0" presId="urn:microsoft.com/office/officeart/2005/8/layout/vList5"/>
    <dgm:cxn modelId="{AC9EE95F-018A-4947-B733-3DC722D4CA1C}" type="presParOf" srcId="{2FEAD4A9-4AB6-493E-83F8-492212917C95}" destId="{A730700E-55E6-4D1F-A017-EDB1FB043237}" srcOrd="0" destOrd="0" presId="urn:microsoft.com/office/officeart/2005/8/layout/vList5"/>
    <dgm:cxn modelId="{BB4B8445-32BB-4D85-A4C7-10C52A5F0563}" type="presParOf" srcId="{2FEAD4A9-4AB6-493E-83F8-492212917C95}" destId="{1386D378-92CC-4EDC-AF3F-10F63690EE13}" srcOrd="1" destOrd="0" presId="urn:microsoft.com/office/officeart/2005/8/layout/vList5"/>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5E19CADA-39EF-4129-9F6D-D2F0F19EE37F}"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GB"/>
        </a:p>
      </dgm:t>
    </dgm:pt>
    <dgm:pt modelId="{6A5DA4AD-A5A4-4BD7-8ED4-48AF2031B467}">
      <dgm:prSet/>
      <dgm:spPr/>
      <dgm:t>
        <a:bodyPr/>
        <a:lstStyle/>
        <a:p>
          <a:pPr rtl="0"/>
          <a:r>
            <a:rPr lang="en-GB" dirty="0" smtClean="0"/>
            <a:t>Lean Quality Assurance!</a:t>
          </a:r>
          <a:endParaRPr lang="en-GB" dirty="0"/>
        </a:p>
      </dgm:t>
    </dgm:pt>
    <dgm:pt modelId="{1ABEE2B7-2C55-4F38-A60A-E9F6644F960B}" type="parTrans" cxnId="{083A67CA-4097-430E-A11D-11D792A73EDB}">
      <dgm:prSet/>
      <dgm:spPr/>
      <dgm:t>
        <a:bodyPr/>
        <a:lstStyle/>
        <a:p>
          <a:endParaRPr lang="en-GB"/>
        </a:p>
      </dgm:t>
    </dgm:pt>
    <dgm:pt modelId="{BAFF5AE2-8A31-4103-8272-017D8C6A6B7C}" type="sibTrans" cxnId="{083A67CA-4097-430E-A11D-11D792A73EDB}">
      <dgm:prSet/>
      <dgm:spPr/>
      <dgm:t>
        <a:bodyPr/>
        <a:lstStyle/>
        <a:p>
          <a:endParaRPr lang="en-GB"/>
        </a:p>
      </dgm:t>
    </dgm:pt>
    <dgm:pt modelId="{1960F48D-9CFE-4772-B79A-F16E95E0D6C8}" type="pres">
      <dgm:prSet presAssocID="{5E19CADA-39EF-4129-9F6D-D2F0F19EE37F}" presName="Name0" presStyleCnt="0">
        <dgm:presLayoutVars>
          <dgm:dir/>
          <dgm:resizeHandles val="exact"/>
        </dgm:presLayoutVars>
      </dgm:prSet>
      <dgm:spPr/>
      <dgm:t>
        <a:bodyPr/>
        <a:lstStyle/>
        <a:p>
          <a:endParaRPr lang="en-GB"/>
        </a:p>
      </dgm:t>
    </dgm:pt>
    <dgm:pt modelId="{646F41DE-BD55-45B2-9039-E1A17C1B3AED}" type="pres">
      <dgm:prSet presAssocID="{6A5DA4AD-A5A4-4BD7-8ED4-48AF2031B467}" presName="node" presStyleLbl="node1" presStyleIdx="0" presStyleCnt="1">
        <dgm:presLayoutVars>
          <dgm:bulletEnabled val="1"/>
        </dgm:presLayoutVars>
      </dgm:prSet>
      <dgm:spPr/>
      <dgm:t>
        <a:bodyPr/>
        <a:lstStyle/>
        <a:p>
          <a:endParaRPr lang="en-GB"/>
        </a:p>
      </dgm:t>
    </dgm:pt>
  </dgm:ptLst>
  <dgm:cxnLst>
    <dgm:cxn modelId="{083A67CA-4097-430E-A11D-11D792A73EDB}" srcId="{5E19CADA-39EF-4129-9F6D-D2F0F19EE37F}" destId="{6A5DA4AD-A5A4-4BD7-8ED4-48AF2031B467}" srcOrd="0" destOrd="0" parTransId="{1ABEE2B7-2C55-4F38-A60A-E9F6644F960B}" sibTransId="{BAFF5AE2-8A31-4103-8272-017D8C6A6B7C}"/>
    <dgm:cxn modelId="{BC77782A-5CB8-4E2E-8239-6FDB1477AD6B}" type="presOf" srcId="{6A5DA4AD-A5A4-4BD7-8ED4-48AF2031B467}" destId="{646F41DE-BD55-45B2-9039-E1A17C1B3AED}" srcOrd="0" destOrd="0" presId="urn:microsoft.com/office/officeart/2005/8/layout/process1"/>
    <dgm:cxn modelId="{D31CC4B4-C0FA-4237-ABCB-95ACA84F75E1}" type="presOf" srcId="{5E19CADA-39EF-4129-9F6D-D2F0F19EE37F}" destId="{1960F48D-9CFE-4772-B79A-F16E95E0D6C8}" srcOrd="0" destOrd="0" presId="urn:microsoft.com/office/officeart/2005/8/layout/process1"/>
    <dgm:cxn modelId="{602E26D9-76B2-4AFD-AC3B-8575B3090F99}" type="presParOf" srcId="{1960F48D-9CFE-4772-B79A-F16E95E0D6C8}" destId="{646F41DE-BD55-45B2-9039-E1A17C1B3AED}" srcOrd="0"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C463BE26-C489-41C8-9DC0-F83414F588C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905B414A-1A2E-4CBC-8912-F399C8614302}">
      <dgm:prSet/>
      <dgm:spPr/>
      <dgm:t>
        <a:bodyPr/>
        <a:lstStyle/>
        <a:p>
          <a:pPr rtl="0"/>
          <a:r>
            <a:rPr lang="en-GB" smtClean="0"/>
            <a:t>Forget Waterfall or Agile Methodologies, think Lean Quality Assurance!</a:t>
          </a:r>
          <a:endParaRPr lang="en-GB"/>
        </a:p>
      </dgm:t>
    </dgm:pt>
    <dgm:pt modelId="{87FB82C8-6A03-48C7-A979-56C5455ED2BF}" type="parTrans" cxnId="{8BD720C6-3DC7-486A-A121-74250E38F0CD}">
      <dgm:prSet/>
      <dgm:spPr/>
      <dgm:t>
        <a:bodyPr/>
        <a:lstStyle/>
        <a:p>
          <a:endParaRPr lang="en-GB"/>
        </a:p>
      </dgm:t>
    </dgm:pt>
    <dgm:pt modelId="{F9C9CD24-D960-4A42-BA09-C375D8307AA8}" type="sibTrans" cxnId="{8BD720C6-3DC7-486A-A121-74250E38F0CD}">
      <dgm:prSet/>
      <dgm:spPr/>
      <dgm:t>
        <a:bodyPr/>
        <a:lstStyle/>
        <a:p>
          <a:endParaRPr lang="en-GB"/>
        </a:p>
      </dgm:t>
    </dgm:pt>
    <dgm:pt modelId="{928C1B6C-060B-4E63-9E38-2EFE980604B9}">
      <dgm:prSet/>
      <dgm:spPr/>
      <dgm:t>
        <a:bodyPr/>
        <a:lstStyle/>
        <a:p>
          <a:pPr rtl="0"/>
          <a:r>
            <a:rPr lang="en-GB" smtClean="0"/>
            <a:t>Learn from our mistakes</a:t>
          </a:r>
          <a:endParaRPr lang="en-GB"/>
        </a:p>
      </dgm:t>
    </dgm:pt>
    <dgm:pt modelId="{31FC4D42-DB58-430F-B79D-0772EAD58B04}" type="parTrans" cxnId="{BEA070FD-F09A-43DA-B20E-7D8A4678192B}">
      <dgm:prSet/>
      <dgm:spPr/>
      <dgm:t>
        <a:bodyPr/>
        <a:lstStyle/>
        <a:p>
          <a:endParaRPr lang="en-GB"/>
        </a:p>
      </dgm:t>
    </dgm:pt>
    <dgm:pt modelId="{7B05C689-F0AE-4E30-96F8-1C0CF0EACD48}" type="sibTrans" cxnId="{BEA070FD-F09A-43DA-B20E-7D8A4678192B}">
      <dgm:prSet/>
      <dgm:spPr/>
      <dgm:t>
        <a:bodyPr/>
        <a:lstStyle/>
        <a:p>
          <a:endParaRPr lang="en-GB"/>
        </a:p>
      </dgm:t>
    </dgm:pt>
    <dgm:pt modelId="{09234CE7-85AF-4EB8-82AC-CB2FA514FC83}">
      <dgm:prSet/>
      <dgm:spPr/>
      <dgm:t>
        <a:bodyPr/>
        <a:lstStyle/>
        <a:p>
          <a:pPr rtl="0"/>
          <a:r>
            <a:rPr lang="en-GB" smtClean="0"/>
            <a:t>Drop processes from our methodology if they don’t work for us</a:t>
          </a:r>
          <a:endParaRPr lang="en-GB"/>
        </a:p>
      </dgm:t>
    </dgm:pt>
    <dgm:pt modelId="{992CFB7A-0617-4323-8DE5-121DB9C6D9C4}" type="parTrans" cxnId="{3771EABF-6A0A-44B3-BF95-F91E934A0205}">
      <dgm:prSet/>
      <dgm:spPr/>
      <dgm:t>
        <a:bodyPr/>
        <a:lstStyle/>
        <a:p>
          <a:endParaRPr lang="en-GB"/>
        </a:p>
      </dgm:t>
    </dgm:pt>
    <dgm:pt modelId="{C9AD6F6C-2912-4B09-A2AD-1ABF69C8B9EB}" type="sibTrans" cxnId="{3771EABF-6A0A-44B3-BF95-F91E934A0205}">
      <dgm:prSet/>
      <dgm:spPr/>
      <dgm:t>
        <a:bodyPr/>
        <a:lstStyle/>
        <a:p>
          <a:endParaRPr lang="en-GB"/>
        </a:p>
      </dgm:t>
    </dgm:pt>
    <dgm:pt modelId="{44F7E4D0-F186-4B7B-BEB7-1D8F52BE804D}">
      <dgm:prSet/>
      <dgm:spPr/>
      <dgm:t>
        <a:bodyPr/>
        <a:lstStyle/>
        <a:p>
          <a:pPr rtl="0"/>
          <a:r>
            <a:rPr lang="en-GB" smtClean="0"/>
            <a:t>Measure our quality</a:t>
          </a:r>
          <a:endParaRPr lang="en-GB"/>
        </a:p>
      </dgm:t>
    </dgm:pt>
    <dgm:pt modelId="{01E98F7E-5AA8-4FA5-8D52-A53A8F35A7DF}" type="parTrans" cxnId="{1891B54E-1BA7-46C0-885D-F3ACD39B6A5A}">
      <dgm:prSet/>
      <dgm:spPr/>
      <dgm:t>
        <a:bodyPr/>
        <a:lstStyle/>
        <a:p>
          <a:endParaRPr lang="en-GB"/>
        </a:p>
      </dgm:t>
    </dgm:pt>
    <dgm:pt modelId="{9A863F1D-500C-4CF9-BC54-A2FA7340A567}" type="sibTrans" cxnId="{1891B54E-1BA7-46C0-885D-F3ACD39B6A5A}">
      <dgm:prSet/>
      <dgm:spPr/>
      <dgm:t>
        <a:bodyPr/>
        <a:lstStyle/>
        <a:p>
          <a:endParaRPr lang="en-GB"/>
        </a:p>
      </dgm:t>
    </dgm:pt>
    <dgm:pt modelId="{06EE0BF6-61DA-40D0-B98F-540D70306236}">
      <dgm:prSet/>
      <dgm:spPr/>
      <dgm:t>
        <a:bodyPr/>
        <a:lstStyle/>
        <a:p>
          <a:pPr rtl="0"/>
          <a:r>
            <a:rPr lang="en-GB" smtClean="0"/>
            <a:t>Identify where we can improve</a:t>
          </a:r>
          <a:endParaRPr lang="en-GB"/>
        </a:p>
      </dgm:t>
    </dgm:pt>
    <dgm:pt modelId="{F0D985B6-D0FD-4794-A7C3-7A606A40BA3A}" type="parTrans" cxnId="{6602D85F-47CD-40D9-AA0E-52D628535F03}">
      <dgm:prSet/>
      <dgm:spPr/>
      <dgm:t>
        <a:bodyPr/>
        <a:lstStyle/>
        <a:p>
          <a:endParaRPr lang="en-GB"/>
        </a:p>
      </dgm:t>
    </dgm:pt>
    <dgm:pt modelId="{62354EFF-DF13-4D5A-88BB-123119842FD2}" type="sibTrans" cxnId="{6602D85F-47CD-40D9-AA0E-52D628535F03}">
      <dgm:prSet/>
      <dgm:spPr/>
      <dgm:t>
        <a:bodyPr/>
        <a:lstStyle/>
        <a:p>
          <a:endParaRPr lang="en-GB"/>
        </a:p>
      </dgm:t>
    </dgm:pt>
    <dgm:pt modelId="{891D4CDA-9064-49EC-B4A9-F42F49AAA236}">
      <dgm:prSet/>
      <dgm:spPr/>
      <dgm:t>
        <a:bodyPr/>
        <a:lstStyle/>
        <a:p>
          <a:pPr rtl="0"/>
          <a:r>
            <a:rPr lang="en-GB" smtClean="0"/>
            <a:t>SMART review of initial requirements</a:t>
          </a:r>
          <a:endParaRPr lang="en-GB"/>
        </a:p>
      </dgm:t>
    </dgm:pt>
    <dgm:pt modelId="{C2E8B7D7-4DDC-457C-8647-A43F48357C0B}" type="parTrans" cxnId="{45B0CF24-2A60-4510-95E1-9BC95A9E08CB}">
      <dgm:prSet/>
      <dgm:spPr/>
      <dgm:t>
        <a:bodyPr/>
        <a:lstStyle/>
        <a:p>
          <a:endParaRPr lang="en-GB"/>
        </a:p>
      </dgm:t>
    </dgm:pt>
    <dgm:pt modelId="{878D7E3E-FBBE-46F8-B831-9BF2406EEB78}" type="sibTrans" cxnId="{45B0CF24-2A60-4510-95E1-9BC95A9E08CB}">
      <dgm:prSet/>
      <dgm:spPr/>
      <dgm:t>
        <a:bodyPr/>
        <a:lstStyle/>
        <a:p>
          <a:endParaRPr lang="en-GB"/>
        </a:p>
      </dgm:t>
    </dgm:pt>
    <dgm:pt modelId="{CB59EBC3-A6B8-441E-8647-E0DDCFF38578}" type="pres">
      <dgm:prSet presAssocID="{C463BE26-C489-41C8-9DC0-F83414F588C4}" presName="linear" presStyleCnt="0">
        <dgm:presLayoutVars>
          <dgm:animLvl val="lvl"/>
          <dgm:resizeHandles val="exact"/>
        </dgm:presLayoutVars>
      </dgm:prSet>
      <dgm:spPr/>
      <dgm:t>
        <a:bodyPr/>
        <a:lstStyle/>
        <a:p>
          <a:endParaRPr lang="en-GB"/>
        </a:p>
      </dgm:t>
    </dgm:pt>
    <dgm:pt modelId="{1F5DB45C-371B-4ECB-9629-5836EE2EA379}" type="pres">
      <dgm:prSet presAssocID="{905B414A-1A2E-4CBC-8912-F399C8614302}" presName="parentText" presStyleLbl="node1" presStyleIdx="0" presStyleCnt="6">
        <dgm:presLayoutVars>
          <dgm:chMax val="0"/>
          <dgm:bulletEnabled val="1"/>
        </dgm:presLayoutVars>
      </dgm:prSet>
      <dgm:spPr/>
      <dgm:t>
        <a:bodyPr/>
        <a:lstStyle/>
        <a:p>
          <a:endParaRPr lang="en-GB"/>
        </a:p>
      </dgm:t>
    </dgm:pt>
    <dgm:pt modelId="{BD1553EA-3037-4156-B679-5665F575CB4C}" type="pres">
      <dgm:prSet presAssocID="{F9C9CD24-D960-4A42-BA09-C375D8307AA8}" presName="spacer" presStyleCnt="0"/>
      <dgm:spPr/>
    </dgm:pt>
    <dgm:pt modelId="{39348541-0850-485B-A85A-824D567F0597}" type="pres">
      <dgm:prSet presAssocID="{928C1B6C-060B-4E63-9E38-2EFE980604B9}" presName="parentText" presStyleLbl="node1" presStyleIdx="1" presStyleCnt="6">
        <dgm:presLayoutVars>
          <dgm:chMax val="0"/>
          <dgm:bulletEnabled val="1"/>
        </dgm:presLayoutVars>
      </dgm:prSet>
      <dgm:spPr/>
      <dgm:t>
        <a:bodyPr/>
        <a:lstStyle/>
        <a:p>
          <a:endParaRPr lang="en-GB"/>
        </a:p>
      </dgm:t>
    </dgm:pt>
    <dgm:pt modelId="{3EF02355-B121-43C9-95D5-7E5DFE767E3B}" type="pres">
      <dgm:prSet presAssocID="{7B05C689-F0AE-4E30-96F8-1C0CF0EACD48}" presName="spacer" presStyleCnt="0"/>
      <dgm:spPr/>
    </dgm:pt>
    <dgm:pt modelId="{55887AEE-0C07-4B4D-A985-2E4D2D59CE26}" type="pres">
      <dgm:prSet presAssocID="{09234CE7-85AF-4EB8-82AC-CB2FA514FC83}" presName="parentText" presStyleLbl="node1" presStyleIdx="2" presStyleCnt="6">
        <dgm:presLayoutVars>
          <dgm:chMax val="0"/>
          <dgm:bulletEnabled val="1"/>
        </dgm:presLayoutVars>
      </dgm:prSet>
      <dgm:spPr/>
      <dgm:t>
        <a:bodyPr/>
        <a:lstStyle/>
        <a:p>
          <a:endParaRPr lang="en-GB"/>
        </a:p>
      </dgm:t>
    </dgm:pt>
    <dgm:pt modelId="{5C6B6912-F129-48C5-ABF8-DC8F83F699F9}" type="pres">
      <dgm:prSet presAssocID="{C9AD6F6C-2912-4B09-A2AD-1ABF69C8B9EB}" presName="spacer" presStyleCnt="0"/>
      <dgm:spPr/>
    </dgm:pt>
    <dgm:pt modelId="{1386BB37-831C-46D5-B0E5-7ED3472028E2}" type="pres">
      <dgm:prSet presAssocID="{44F7E4D0-F186-4B7B-BEB7-1D8F52BE804D}" presName="parentText" presStyleLbl="node1" presStyleIdx="3" presStyleCnt="6">
        <dgm:presLayoutVars>
          <dgm:chMax val="0"/>
          <dgm:bulletEnabled val="1"/>
        </dgm:presLayoutVars>
      </dgm:prSet>
      <dgm:spPr/>
      <dgm:t>
        <a:bodyPr/>
        <a:lstStyle/>
        <a:p>
          <a:endParaRPr lang="en-GB"/>
        </a:p>
      </dgm:t>
    </dgm:pt>
    <dgm:pt modelId="{32E7C4A4-F03A-4538-9F30-5DC118F5810F}" type="pres">
      <dgm:prSet presAssocID="{9A863F1D-500C-4CF9-BC54-A2FA7340A567}" presName="spacer" presStyleCnt="0"/>
      <dgm:spPr/>
    </dgm:pt>
    <dgm:pt modelId="{D494B566-850E-4EDD-9FB7-836E44A06AD0}" type="pres">
      <dgm:prSet presAssocID="{06EE0BF6-61DA-40D0-B98F-540D70306236}" presName="parentText" presStyleLbl="node1" presStyleIdx="4" presStyleCnt="6">
        <dgm:presLayoutVars>
          <dgm:chMax val="0"/>
          <dgm:bulletEnabled val="1"/>
        </dgm:presLayoutVars>
      </dgm:prSet>
      <dgm:spPr/>
      <dgm:t>
        <a:bodyPr/>
        <a:lstStyle/>
        <a:p>
          <a:endParaRPr lang="en-GB"/>
        </a:p>
      </dgm:t>
    </dgm:pt>
    <dgm:pt modelId="{F940887B-F71C-45B0-8D6D-26817BA8A4F4}" type="pres">
      <dgm:prSet presAssocID="{62354EFF-DF13-4D5A-88BB-123119842FD2}" presName="spacer" presStyleCnt="0"/>
      <dgm:spPr/>
    </dgm:pt>
    <dgm:pt modelId="{22DF866B-37E9-4BEA-8934-DC99BE6D9179}" type="pres">
      <dgm:prSet presAssocID="{891D4CDA-9064-49EC-B4A9-F42F49AAA236}" presName="parentText" presStyleLbl="node1" presStyleIdx="5" presStyleCnt="6">
        <dgm:presLayoutVars>
          <dgm:chMax val="0"/>
          <dgm:bulletEnabled val="1"/>
        </dgm:presLayoutVars>
      </dgm:prSet>
      <dgm:spPr/>
      <dgm:t>
        <a:bodyPr/>
        <a:lstStyle/>
        <a:p>
          <a:endParaRPr lang="en-GB"/>
        </a:p>
      </dgm:t>
    </dgm:pt>
  </dgm:ptLst>
  <dgm:cxnLst>
    <dgm:cxn modelId="{5B57FFA2-BA2D-45C1-A8A9-8CE7B4939DAB}" type="presOf" srcId="{C463BE26-C489-41C8-9DC0-F83414F588C4}" destId="{CB59EBC3-A6B8-441E-8647-E0DDCFF38578}" srcOrd="0" destOrd="0" presId="urn:microsoft.com/office/officeart/2005/8/layout/vList2"/>
    <dgm:cxn modelId="{BEA070FD-F09A-43DA-B20E-7D8A4678192B}" srcId="{C463BE26-C489-41C8-9DC0-F83414F588C4}" destId="{928C1B6C-060B-4E63-9E38-2EFE980604B9}" srcOrd="1" destOrd="0" parTransId="{31FC4D42-DB58-430F-B79D-0772EAD58B04}" sibTransId="{7B05C689-F0AE-4E30-96F8-1C0CF0EACD48}"/>
    <dgm:cxn modelId="{8BD720C6-3DC7-486A-A121-74250E38F0CD}" srcId="{C463BE26-C489-41C8-9DC0-F83414F588C4}" destId="{905B414A-1A2E-4CBC-8912-F399C8614302}" srcOrd="0" destOrd="0" parTransId="{87FB82C8-6A03-48C7-A979-56C5455ED2BF}" sibTransId="{F9C9CD24-D960-4A42-BA09-C375D8307AA8}"/>
    <dgm:cxn modelId="{CD4254DF-41EC-403E-A38B-870B2A87C568}" type="presOf" srcId="{928C1B6C-060B-4E63-9E38-2EFE980604B9}" destId="{39348541-0850-485B-A85A-824D567F0597}" srcOrd="0" destOrd="0" presId="urn:microsoft.com/office/officeart/2005/8/layout/vList2"/>
    <dgm:cxn modelId="{F9071E66-55FF-4107-B5A4-300F9E05DC63}" type="presOf" srcId="{44F7E4D0-F186-4B7B-BEB7-1D8F52BE804D}" destId="{1386BB37-831C-46D5-B0E5-7ED3472028E2}" srcOrd="0" destOrd="0" presId="urn:microsoft.com/office/officeart/2005/8/layout/vList2"/>
    <dgm:cxn modelId="{6602D85F-47CD-40D9-AA0E-52D628535F03}" srcId="{C463BE26-C489-41C8-9DC0-F83414F588C4}" destId="{06EE0BF6-61DA-40D0-B98F-540D70306236}" srcOrd="4" destOrd="0" parTransId="{F0D985B6-D0FD-4794-A7C3-7A606A40BA3A}" sibTransId="{62354EFF-DF13-4D5A-88BB-123119842FD2}"/>
    <dgm:cxn modelId="{60FB2923-83BF-455D-B6E5-86A41798094B}" type="presOf" srcId="{06EE0BF6-61DA-40D0-B98F-540D70306236}" destId="{D494B566-850E-4EDD-9FB7-836E44A06AD0}" srcOrd="0" destOrd="0" presId="urn:microsoft.com/office/officeart/2005/8/layout/vList2"/>
    <dgm:cxn modelId="{1891B54E-1BA7-46C0-885D-F3ACD39B6A5A}" srcId="{C463BE26-C489-41C8-9DC0-F83414F588C4}" destId="{44F7E4D0-F186-4B7B-BEB7-1D8F52BE804D}" srcOrd="3" destOrd="0" parTransId="{01E98F7E-5AA8-4FA5-8D52-A53A8F35A7DF}" sibTransId="{9A863F1D-500C-4CF9-BC54-A2FA7340A567}"/>
    <dgm:cxn modelId="{6BF384A6-3144-42D4-8A79-A4D97B1861C0}" type="presOf" srcId="{905B414A-1A2E-4CBC-8912-F399C8614302}" destId="{1F5DB45C-371B-4ECB-9629-5836EE2EA379}" srcOrd="0" destOrd="0" presId="urn:microsoft.com/office/officeart/2005/8/layout/vList2"/>
    <dgm:cxn modelId="{942151D3-DEC3-43AB-9987-48F4D3A38B7C}" type="presOf" srcId="{09234CE7-85AF-4EB8-82AC-CB2FA514FC83}" destId="{55887AEE-0C07-4B4D-A985-2E4D2D59CE26}" srcOrd="0" destOrd="0" presId="urn:microsoft.com/office/officeart/2005/8/layout/vList2"/>
    <dgm:cxn modelId="{45B0CF24-2A60-4510-95E1-9BC95A9E08CB}" srcId="{C463BE26-C489-41C8-9DC0-F83414F588C4}" destId="{891D4CDA-9064-49EC-B4A9-F42F49AAA236}" srcOrd="5" destOrd="0" parTransId="{C2E8B7D7-4DDC-457C-8647-A43F48357C0B}" sibTransId="{878D7E3E-FBBE-46F8-B831-9BF2406EEB78}"/>
    <dgm:cxn modelId="{3771EABF-6A0A-44B3-BF95-F91E934A0205}" srcId="{C463BE26-C489-41C8-9DC0-F83414F588C4}" destId="{09234CE7-85AF-4EB8-82AC-CB2FA514FC83}" srcOrd="2" destOrd="0" parTransId="{992CFB7A-0617-4323-8DE5-121DB9C6D9C4}" sibTransId="{C9AD6F6C-2912-4B09-A2AD-1ABF69C8B9EB}"/>
    <dgm:cxn modelId="{F1D803A3-A816-4165-AD8C-A9C060869352}" type="presOf" srcId="{891D4CDA-9064-49EC-B4A9-F42F49AAA236}" destId="{22DF866B-37E9-4BEA-8934-DC99BE6D9179}" srcOrd="0" destOrd="0" presId="urn:microsoft.com/office/officeart/2005/8/layout/vList2"/>
    <dgm:cxn modelId="{CA290B8C-B69F-49DC-8B61-7F98A1500B7E}" type="presParOf" srcId="{CB59EBC3-A6B8-441E-8647-E0DDCFF38578}" destId="{1F5DB45C-371B-4ECB-9629-5836EE2EA379}" srcOrd="0" destOrd="0" presId="urn:microsoft.com/office/officeart/2005/8/layout/vList2"/>
    <dgm:cxn modelId="{33F2505E-E289-467B-A2B8-D235428990AC}" type="presParOf" srcId="{CB59EBC3-A6B8-441E-8647-E0DDCFF38578}" destId="{BD1553EA-3037-4156-B679-5665F575CB4C}" srcOrd="1" destOrd="0" presId="urn:microsoft.com/office/officeart/2005/8/layout/vList2"/>
    <dgm:cxn modelId="{2461FE32-B333-4A27-B262-C3833E5475A7}" type="presParOf" srcId="{CB59EBC3-A6B8-441E-8647-E0DDCFF38578}" destId="{39348541-0850-485B-A85A-824D567F0597}" srcOrd="2" destOrd="0" presId="urn:microsoft.com/office/officeart/2005/8/layout/vList2"/>
    <dgm:cxn modelId="{6D78C5C0-C7ED-4CEE-B49B-344C160745C4}" type="presParOf" srcId="{CB59EBC3-A6B8-441E-8647-E0DDCFF38578}" destId="{3EF02355-B121-43C9-95D5-7E5DFE767E3B}" srcOrd="3" destOrd="0" presId="urn:microsoft.com/office/officeart/2005/8/layout/vList2"/>
    <dgm:cxn modelId="{B44C85CE-DC46-4EAE-83F8-8B735AF4CD3F}" type="presParOf" srcId="{CB59EBC3-A6B8-441E-8647-E0DDCFF38578}" destId="{55887AEE-0C07-4B4D-A985-2E4D2D59CE26}" srcOrd="4" destOrd="0" presId="urn:microsoft.com/office/officeart/2005/8/layout/vList2"/>
    <dgm:cxn modelId="{0E7689B8-AB5C-4869-BA60-3A7398C775AE}" type="presParOf" srcId="{CB59EBC3-A6B8-441E-8647-E0DDCFF38578}" destId="{5C6B6912-F129-48C5-ABF8-DC8F83F699F9}" srcOrd="5" destOrd="0" presId="urn:microsoft.com/office/officeart/2005/8/layout/vList2"/>
    <dgm:cxn modelId="{7EED54EC-C703-45C7-8ECB-7901D0868503}" type="presParOf" srcId="{CB59EBC3-A6B8-441E-8647-E0DDCFF38578}" destId="{1386BB37-831C-46D5-B0E5-7ED3472028E2}" srcOrd="6" destOrd="0" presId="urn:microsoft.com/office/officeart/2005/8/layout/vList2"/>
    <dgm:cxn modelId="{C000F05F-C77F-416B-AADC-DD9E3B6DE8D5}" type="presParOf" srcId="{CB59EBC3-A6B8-441E-8647-E0DDCFF38578}" destId="{32E7C4A4-F03A-4538-9F30-5DC118F5810F}" srcOrd="7" destOrd="0" presId="urn:microsoft.com/office/officeart/2005/8/layout/vList2"/>
    <dgm:cxn modelId="{A55A2466-3FF0-4D35-8FF1-BC179ACA2C56}" type="presParOf" srcId="{CB59EBC3-A6B8-441E-8647-E0DDCFF38578}" destId="{D494B566-850E-4EDD-9FB7-836E44A06AD0}" srcOrd="8" destOrd="0" presId="urn:microsoft.com/office/officeart/2005/8/layout/vList2"/>
    <dgm:cxn modelId="{EDFC3C93-0E55-44D4-BF72-F58F685FBED5}" type="presParOf" srcId="{CB59EBC3-A6B8-441E-8647-E0DDCFF38578}" destId="{F940887B-F71C-45B0-8D6D-26817BA8A4F4}" srcOrd="9" destOrd="0" presId="urn:microsoft.com/office/officeart/2005/8/layout/vList2"/>
    <dgm:cxn modelId="{CF8316CA-1F0A-499B-A3C0-6A544292DCCD}" type="presParOf" srcId="{CB59EBC3-A6B8-441E-8647-E0DDCFF38578}" destId="{22DF866B-37E9-4BEA-8934-DC99BE6D9179}" srcOrd="10" destOrd="0" presId="urn:microsoft.com/office/officeart/2005/8/layout/vList2"/>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5E19CADA-39EF-4129-9F6D-D2F0F19EE37F}"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GB"/>
        </a:p>
      </dgm:t>
    </dgm:pt>
    <dgm:pt modelId="{6A5DA4AD-A5A4-4BD7-8ED4-48AF2031B467}">
      <dgm:prSet/>
      <dgm:spPr/>
      <dgm:t>
        <a:bodyPr/>
        <a:lstStyle/>
        <a:p>
          <a:pPr rtl="0"/>
          <a:r>
            <a:rPr lang="en-GB" dirty="0" smtClean="0"/>
            <a:t>Quick Fixes</a:t>
          </a:r>
          <a:endParaRPr lang="en-GB" dirty="0"/>
        </a:p>
      </dgm:t>
    </dgm:pt>
    <dgm:pt modelId="{1ABEE2B7-2C55-4F38-A60A-E9F6644F960B}" type="parTrans" cxnId="{083A67CA-4097-430E-A11D-11D792A73EDB}">
      <dgm:prSet/>
      <dgm:spPr/>
      <dgm:t>
        <a:bodyPr/>
        <a:lstStyle/>
        <a:p>
          <a:endParaRPr lang="en-GB"/>
        </a:p>
      </dgm:t>
    </dgm:pt>
    <dgm:pt modelId="{BAFF5AE2-8A31-4103-8272-017D8C6A6B7C}" type="sibTrans" cxnId="{083A67CA-4097-430E-A11D-11D792A73EDB}">
      <dgm:prSet/>
      <dgm:spPr/>
      <dgm:t>
        <a:bodyPr/>
        <a:lstStyle/>
        <a:p>
          <a:endParaRPr lang="en-GB"/>
        </a:p>
      </dgm:t>
    </dgm:pt>
    <dgm:pt modelId="{1960F48D-9CFE-4772-B79A-F16E95E0D6C8}" type="pres">
      <dgm:prSet presAssocID="{5E19CADA-39EF-4129-9F6D-D2F0F19EE37F}" presName="Name0" presStyleCnt="0">
        <dgm:presLayoutVars>
          <dgm:dir/>
          <dgm:resizeHandles val="exact"/>
        </dgm:presLayoutVars>
      </dgm:prSet>
      <dgm:spPr/>
      <dgm:t>
        <a:bodyPr/>
        <a:lstStyle/>
        <a:p>
          <a:endParaRPr lang="en-GB"/>
        </a:p>
      </dgm:t>
    </dgm:pt>
    <dgm:pt modelId="{646F41DE-BD55-45B2-9039-E1A17C1B3AED}" type="pres">
      <dgm:prSet presAssocID="{6A5DA4AD-A5A4-4BD7-8ED4-48AF2031B467}" presName="node" presStyleLbl="node1" presStyleIdx="0" presStyleCnt="1">
        <dgm:presLayoutVars>
          <dgm:bulletEnabled val="1"/>
        </dgm:presLayoutVars>
      </dgm:prSet>
      <dgm:spPr/>
      <dgm:t>
        <a:bodyPr/>
        <a:lstStyle/>
        <a:p>
          <a:endParaRPr lang="en-GB"/>
        </a:p>
      </dgm:t>
    </dgm:pt>
  </dgm:ptLst>
  <dgm:cxnLst>
    <dgm:cxn modelId="{ADBA7DDE-D763-450D-B947-1EC0C1ECAD37}" type="presOf" srcId="{5E19CADA-39EF-4129-9F6D-D2F0F19EE37F}" destId="{1960F48D-9CFE-4772-B79A-F16E95E0D6C8}" srcOrd="0" destOrd="0" presId="urn:microsoft.com/office/officeart/2005/8/layout/process1"/>
    <dgm:cxn modelId="{083A67CA-4097-430E-A11D-11D792A73EDB}" srcId="{5E19CADA-39EF-4129-9F6D-D2F0F19EE37F}" destId="{6A5DA4AD-A5A4-4BD7-8ED4-48AF2031B467}" srcOrd="0" destOrd="0" parTransId="{1ABEE2B7-2C55-4F38-A60A-E9F6644F960B}" sibTransId="{BAFF5AE2-8A31-4103-8272-017D8C6A6B7C}"/>
    <dgm:cxn modelId="{0DC98F57-E54D-4AA8-980D-B5F9BFE8D405}" type="presOf" srcId="{6A5DA4AD-A5A4-4BD7-8ED4-48AF2031B467}" destId="{646F41DE-BD55-45B2-9039-E1A17C1B3AED}" srcOrd="0" destOrd="0" presId="urn:microsoft.com/office/officeart/2005/8/layout/process1"/>
    <dgm:cxn modelId="{8AB941DD-5A30-4437-BD45-FCC68068CD84}" type="presParOf" srcId="{1960F48D-9CFE-4772-B79A-F16E95E0D6C8}" destId="{646F41DE-BD55-45B2-9039-E1A17C1B3AED}" srcOrd="0"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413D7A88-C34F-4D3C-80BB-554F89BC487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EC3DE6CD-D580-41D5-9D2D-E6182816FA8B}">
      <dgm:prSet/>
      <dgm:spPr/>
      <dgm:t>
        <a:bodyPr/>
        <a:lstStyle/>
        <a:p>
          <a:pPr rtl="0"/>
          <a:r>
            <a:rPr lang="en-GB" smtClean="0"/>
            <a:t>Identify the 5 most critical qualities of your system.</a:t>
          </a:r>
          <a:endParaRPr lang="en-GB"/>
        </a:p>
      </dgm:t>
    </dgm:pt>
    <dgm:pt modelId="{ACB634F2-024C-4759-A45C-6BB39DC99B62}" type="parTrans" cxnId="{21A53791-E86F-4A7B-B997-B7D12D1C0502}">
      <dgm:prSet/>
      <dgm:spPr/>
      <dgm:t>
        <a:bodyPr/>
        <a:lstStyle/>
        <a:p>
          <a:endParaRPr lang="en-GB"/>
        </a:p>
      </dgm:t>
    </dgm:pt>
    <dgm:pt modelId="{9997C0AB-D367-44B4-BAC4-4AAC8E0E11F8}" type="sibTrans" cxnId="{21A53791-E86F-4A7B-B997-B7D12D1C0502}">
      <dgm:prSet/>
      <dgm:spPr/>
      <dgm:t>
        <a:bodyPr/>
        <a:lstStyle/>
        <a:p>
          <a:endParaRPr lang="en-GB"/>
        </a:p>
      </dgm:t>
    </dgm:pt>
    <dgm:pt modelId="{C8170D60-70B9-402F-98A8-868DA623EF7B}">
      <dgm:prSet/>
      <dgm:spPr/>
      <dgm:t>
        <a:bodyPr/>
        <a:lstStyle/>
        <a:p>
          <a:pPr rtl="0"/>
          <a:r>
            <a:rPr lang="en-GB" smtClean="0"/>
            <a:t>Quantify the 5 qualities.</a:t>
          </a:r>
          <a:endParaRPr lang="en-GB"/>
        </a:p>
      </dgm:t>
    </dgm:pt>
    <dgm:pt modelId="{B07ECD75-7E62-49CA-B30A-6F3A22AF9D4C}" type="parTrans" cxnId="{DD6264E3-5D58-4FD9-AD77-B7DB8AED3936}">
      <dgm:prSet/>
      <dgm:spPr/>
      <dgm:t>
        <a:bodyPr/>
        <a:lstStyle/>
        <a:p>
          <a:endParaRPr lang="en-GB"/>
        </a:p>
      </dgm:t>
    </dgm:pt>
    <dgm:pt modelId="{0C11D366-B27B-4212-8272-72429E05D166}" type="sibTrans" cxnId="{DD6264E3-5D58-4FD9-AD77-B7DB8AED3936}">
      <dgm:prSet/>
      <dgm:spPr/>
      <dgm:t>
        <a:bodyPr/>
        <a:lstStyle/>
        <a:p>
          <a:endParaRPr lang="en-GB"/>
        </a:p>
      </dgm:t>
    </dgm:pt>
    <dgm:pt modelId="{680C04AD-B2D3-4BE7-B2AA-4D883DB7840E}">
      <dgm:prSet/>
      <dgm:spPr/>
      <dgm:t>
        <a:bodyPr/>
        <a:lstStyle/>
        <a:p>
          <a:pPr rtl="0"/>
          <a:r>
            <a:rPr lang="en-GB" smtClean="0"/>
            <a:t>For each quality</a:t>
          </a:r>
          <a:endParaRPr lang="en-GB"/>
        </a:p>
      </dgm:t>
    </dgm:pt>
    <dgm:pt modelId="{49B14ED7-6408-4DA3-90EA-0648026B6EAE}" type="parTrans" cxnId="{32D342F1-6CF6-4F61-83B2-1482B5057D9F}">
      <dgm:prSet/>
      <dgm:spPr/>
      <dgm:t>
        <a:bodyPr/>
        <a:lstStyle/>
        <a:p>
          <a:endParaRPr lang="en-GB"/>
        </a:p>
      </dgm:t>
    </dgm:pt>
    <dgm:pt modelId="{DBFE33C6-DBD2-4D60-AD9C-CFCE2BAAEE0F}" type="sibTrans" cxnId="{32D342F1-6CF6-4F61-83B2-1482B5057D9F}">
      <dgm:prSet/>
      <dgm:spPr/>
      <dgm:t>
        <a:bodyPr/>
        <a:lstStyle/>
        <a:p>
          <a:endParaRPr lang="en-GB"/>
        </a:p>
      </dgm:t>
    </dgm:pt>
    <dgm:pt modelId="{89D4BE53-46C4-47E6-9E9F-FA4ED835B440}">
      <dgm:prSet/>
      <dgm:spPr/>
      <dgm:t>
        <a:bodyPr/>
        <a:lstStyle/>
        <a:p>
          <a:pPr rtl="0"/>
          <a:r>
            <a:rPr lang="en-GB" smtClean="0"/>
            <a:t>set a Current level </a:t>
          </a:r>
          <a:endParaRPr lang="en-GB"/>
        </a:p>
      </dgm:t>
    </dgm:pt>
    <dgm:pt modelId="{EA9199CB-A854-4F87-8734-8545AF35C015}" type="parTrans" cxnId="{2A6092DD-97BB-418B-9D3E-973E20848F3B}">
      <dgm:prSet/>
      <dgm:spPr/>
      <dgm:t>
        <a:bodyPr/>
        <a:lstStyle/>
        <a:p>
          <a:endParaRPr lang="en-GB"/>
        </a:p>
      </dgm:t>
    </dgm:pt>
    <dgm:pt modelId="{8FA336A0-CCC2-4F6E-B8D7-5AE9758595AF}" type="sibTrans" cxnId="{2A6092DD-97BB-418B-9D3E-973E20848F3B}">
      <dgm:prSet/>
      <dgm:spPr/>
      <dgm:t>
        <a:bodyPr/>
        <a:lstStyle/>
        <a:p>
          <a:endParaRPr lang="en-GB"/>
        </a:p>
      </dgm:t>
    </dgm:pt>
    <dgm:pt modelId="{7C66F83E-094E-42C1-83EC-D32C95943612}">
      <dgm:prSet/>
      <dgm:spPr/>
      <dgm:t>
        <a:bodyPr/>
        <a:lstStyle/>
        <a:p>
          <a:pPr rtl="0"/>
          <a:r>
            <a:rPr lang="en-GB" smtClean="0"/>
            <a:t>and a Goal level</a:t>
          </a:r>
          <a:endParaRPr lang="en-GB"/>
        </a:p>
      </dgm:t>
    </dgm:pt>
    <dgm:pt modelId="{B4189046-021F-40B5-AB34-7EDA617E52FA}" type="parTrans" cxnId="{9DE2ECFA-72D0-4265-985B-CC5FBFB42C81}">
      <dgm:prSet/>
      <dgm:spPr/>
      <dgm:t>
        <a:bodyPr/>
        <a:lstStyle/>
        <a:p>
          <a:endParaRPr lang="en-GB"/>
        </a:p>
      </dgm:t>
    </dgm:pt>
    <dgm:pt modelId="{E80C24E8-9A39-429C-9CF0-8417847F43BC}" type="sibTrans" cxnId="{9DE2ECFA-72D0-4265-985B-CC5FBFB42C81}">
      <dgm:prSet/>
      <dgm:spPr/>
      <dgm:t>
        <a:bodyPr/>
        <a:lstStyle/>
        <a:p>
          <a:endParaRPr lang="en-GB"/>
        </a:p>
      </dgm:t>
    </dgm:pt>
    <dgm:pt modelId="{0FA57F37-C5DF-4A16-88E1-C42042A9155A}" type="pres">
      <dgm:prSet presAssocID="{413D7A88-C34F-4D3C-80BB-554F89BC4877}" presName="linear" presStyleCnt="0">
        <dgm:presLayoutVars>
          <dgm:animLvl val="lvl"/>
          <dgm:resizeHandles val="exact"/>
        </dgm:presLayoutVars>
      </dgm:prSet>
      <dgm:spPr/>
      <dgm:t>
        <a:bodyPr/>
        <a:lstStyle/>
        <a:p>
          <a:endParaRPr lang="en-GB"/>
        </a:p>
      </dgm:t>
    </dgm:pt>
    <dgm:pt modelId="{5C98A88D-392B-45E9-B97A-F9215A5245DF}" type="pres">
      <dgm:prSet presAssocID="{EC3DE6CD-D580-41D5-9D2D-E6182816FA8B}" presName="parentText" presStyleLbl="node1" presStyleIdx="0" presStyleCnt="3">
        <dgm:presLayoutVars>
          <dgm:chMax val="0"/>
          <dgm:bulletEnabled val="1"/>
        </dgm:presLayoutVars>
      </dgm:prSet>
      <dgm:spPr/>
      <dgm:t>
        <a:bodyPr/>
        <a:lstStyle/>
        <a:p>
          <a:endParaRPr lang="en-GB"/>
        </a:p>
      </dgm:t>
    </dgm:pt>
    <dgm:pt modelId="{AB414185-9585-4E10-95B0-D3B47984D715}" type="pres">
      <dgm:prSet presAssocID="{9997C0AB-D367-44B4-BAC4-4AAC8E0E11F8}" presName="spacer" presStyleCnt="0"/>
      <dgm:spPr/>
    </dgm:pt>
    <dgm:pt modelId="{F91E03BD-5E14-43CA-99F8-C043B53A7C4F}" type="pres">
      <dgm:prSet presAssocID="{C8170D60-70B9-402F-98A8-868DA623EF7B}" presName="parentText" presStyleLbl="node1" presStyleIdx="1" presStyleCnt="3">
        <dgm:presLayoutVars>
          <dgm:chMax val="0"/>
          <dgm:bulletEnabled val="1"/>
        </dgm:presLayoutVars>
      </dgm:prSet>
      <dgm:spPr/>
      <dgm:t>
        <a:bodyPr/>
        <a:lstStyle/>
        <a:p>
          <a:endParaRPr lang="en-GB"/>
        </a:p>
      </dgm:t>
    </dgm:pt>
    <dgm:pt modelId="{F176178D-C287-41F3-9464-5BB1E26D7675}" type="pres">
      <dgm:prSet presAssocID="{0C11D366-B27B-4212-8272-72429E05D166}" presName="spacer" presStyleCnt="0"/>
      <dgm:spPr/>
    </dgm:pt>
    <dgm:pt modelId="{7E931910-A9C7-4262-A397-B3454B32C2AD}" type="pres">
      <dgm:prSet presAssocID="{680C04AD-B2D3-4BE7-B2AA-4D883DB7840E}" presName="parentText" presStyleLbl="node1" presStyleIdx="2" presStyleCnt="3">
        <dgm:presLayoutVars>
          <dgm:chMax val="0"/>
          <dgm:bulletEnabled val="1"/>
        </dgm:presLayoutVars>
      </dgm:prSet>
      <dgm:spPr/>
      <dgm:t>
        <a:bodyPr/>
        <a:lstStyle/>
        <a:p>
          <a:endParaRPr lang="en-GB"/>
        </a:p>
      </dgm:t>
    </dgm:pt>
    <dgm:pt modelId="{FFBCCB1E-1E6E-4A75-8BDC-8E0A528DEC4D}" type="pres">
      <dgm:prSet presAssocID="{680C04AD-B2D3-4BE7-B2AA-4D883DB7840E}" presName="childText" presStyleLbl="revTx" presStyleIdx="0" presStyleCnt="1">
        <dgm:presLayoutVars>
          <dgm:bulletEnabled val="1"/>
        </dgm:presLayoutVars>
      </dgm:prSet>
      <dgm:spPr/>
      <dgm:t>
        <a:bodyPr/>
        <a:lstStyle/>
        <a:p>
          <a:endParaRPr lang="en-GB"/>
        </a:p>
      </dgm:t>
    </dgm:pt>
  </dgm:ptLst>
  <dgm:cxnLst>
    <dgm:cxn modelId="{9DE2ECFA-72D0-4265-985B-CC5FBFB42C81}" srcId="{680C04AD-B2D3-4BE7-B2AA-4D883DB7840E}" destId="{7C66F83E-094E-42C1-83EC-D32C95943612}" srcOrd="1" destOrd="0" parTransId="{B4189046-021F-40B5-AB34-7EDA617E52FA}" sibTransId="{E80C24E8-9A39-429C-9CF0-8417847F43BC}"/>
    <dgm:cxn modelId="{2A6092DD-97BB-418B-9D3E-973E20848F3B}" srcId="{680C04AD-B2D3-4BE7-B2AA-4D883DB7840E}" destId="{89D4BE53-46C4-47E6-9E9F-FA4ED835B440}" srcOrd="0" destOrd="0" parTransId="{EA9199CB-A854-4F87-8734-8545AF35C015}" sibTransId="{8FA336A0-CCC2-4F6E-B8D7-5AE9758595AF}"/>
    <dgm:cxn modelId="{DD24777D-15EB-4164-9718-47B008DB775C}" type="presOf" srcId="{EC3DE6CD-D580-41D5-9D2D-E6182816FA8B}" destId="{5C98A88D-392B-45E9-B97A-F9215A5245DF}" srcOrd="0" destOrd="0" presId="urn:microsoft.com/office/officeart/2005/8/layout/vList2"/>
    <dgm:cxn modelId="{32D342F1-6CF6-4F61-83B2-1482B5057D9F}" srcId="{413D7A88-C34F-4D3C-80BB-554F89BC4877}" destId="{680C04AD-B2D3-4BE7-B2AA-4D883DB7840E}" srcOrd="2" destOrd="0" parTransId="{49B14ED7-6408-4DA3-90EA-0648026B6EAE}" sibTransId="{DBFE33C6-DBD2-4D60-AD9C-CFCE2BAAEE0F}"/>
    <dgm:cxn modelId="{766C1566-5955-4A14-8826-5E8F334E918E}" type="presOf" srcId="{413D7A88-C34F-4D3C-80BB-554F89BC4877}" destId="{0FA57F37-C5DF-4A16-88E1-C42042A9155A}" srcOrd="0" destOrd="0" presId="urn:microsoft.com/office/officeart/2005/8/layout/vList2"/>
    <dgm:cxn modelId="{DD6264E3-5D58-4FD9-AD77-B7DB8AED3936}" srcId="{413D7A88-C34F-4D3C-80BB-554F89BC4877}" destId="{C8170D60-70B9-402F-98A8-868DA623EF7B}" srcOrd="1" destOrd="0" parTransId="{B07ECD75-7E62-49CA-B30A-6F3A22AF9D4C}" sibTransId="{0C11D366-B27B-4212-8272-72429E05D166}"/>
    <dgm:cxn modelId="{673F9226-3C4E-4C5C-BC7D-671B844ED6A1}" type="presOf" srcId="{680C04AD-B2D3-4BE7-B2AA-4D883DB7840E}" destId="{7E931910-A9C7-4262-A397-B3454B32C2AD}" srcOrd="0" destOrd="0" presId="urn:microsoft.com/office/officeart/2005/8/layout/vList2"/>
    <dgm:cxn modelId="{21A53791-E86F-4A7B-B997-B7D12D1C0502}" srcId="{413D7A88-C34F-4D3C-80BB-554F89BC4877}" destId="{EC3DE6CD-D580-41D5-9D2D-E6182816FA8B}" srcOrd="0" destOrd="0" parTransId="{ACB634F2-024C-4759-A45C-6BB39DC99B62}" sibTransId="{9997C0AB-D367-44B4-BAC4-4AAC8E0E11F8}"/>
    <dgm:cxn modelId="{EB6B9F51-9120-4DF0-9C75-8FF8AC791F06}" type="presOf" srcId="{89D4BE53-46C4-47E6-9E9F-FA4ED835B440}" destId="{FFBCCB1E-1E6E-4A75-8BDC-8E0A528DEC4D}" srcOrd="0" destOrd="0" presId="urn:microsoft.com/office/officeart/2005/8/layout/vList2"/>
    <dgm:cxn modelId="{247ABA6F-54F9-4DE6-B306-A15B0AAB0B4B}" type="presOf" srcId="{C8170D60-70B9-402F-98A8-868DA623EF7B}" destId="{F91E03BD-5E14-43CA-99F8-C043B53A7C4F}" srcOrd="0" destOrd="0" presId="urn:microsoft.com/office/officeart/2005/8/layout/vList2"/>
    <dgm:cxn modelId="{0A412B62-0D7C-4FF4-8FED-3FA62B925880}" type="presOf" srcId="{7C66F83E-094E-42C1-83EC-D32C95943612}" destId="{FFBCCB1E-1E6E-4A75-8BDC-8E0A528DEC4D}" srcOrd="0" destOrd="1" presId="urn:microsoft.com/office/officeart/2005/8/layout/vList2"/>
    <dgm:cxn modelId="{0510B2D0-0C55-417B-8C87-A739A3C0DF8C}" type="presParOf" srcId="{0FA57F37-C5DF-4A16-88E1-C42042A9155A}" destId="{5C98A88D-392B-45E9-B97A-F9215A5245DF}" srcOrd="0" destOrd="0" presId="urn:microsoft.com/office/officeart/2005/8/layout/vList2"/>
    <dgm:cxn modelId="{0846A3C5-F9B9-42D1-A743-4158C3FE4D11}" type="presParOf" srcId="{0FA57F37-C5DF-4A16-88E1-C42042A9155A}" destId="{AB414185-9585-4E10-95B0-D3B47984D715}" srcOrd="1" destOrd="0" presId="urn:microsoft.com/office/officeart/2005/8/layout/vList2"/>
    <dgm:cxn modelId="{D5F2E6D3-A699-4525-81ED-0C755B8E74AE}" type="presParOf" srcId="{0FA57F37-C5DF-4A16-88E1-C42042A9155A}" destId="{F91E03BD-5E14-43CA-99F8-C043B53A7C4F}" srcOrd="2" destOrd="0" presId="urn:microsoft.com/office/officeart/2005/8/layout/vList2"/>
    <dgm:cxn modelId="{E465240D-36D1-45B7-9C3A-AFB13491081E}" type="presParOf" srcId="{0FA57F37-C5DF-4A16-88E1-C42042A9155A}" destId="{F176178D-C287-41F3-9464-5BB1E26D7675}" srcOrd="3" destOrd="0" presId="urn:microsoft.com/office/officeart/2005/8/layout/vList2"/>
    <dgm:cxn modelId="{3B593F99-3749-4E54-B8E2-1951B5DD5936}" type="presParOf" srcId="{0FA57F37-C5DF-4A16-88E1-C42042A9155A}" destId="{7E931910-A9C7-4262-A397-B3454B32C2AD}" srcOrd="4" destOrd="0" presId="urn:microsoft.com/office/officeart/2005/8/layout/vList2"/>
    <dgm:cxn modelId="{2EA8A7DE-486C-4688-9B34-62D262B8F8B0}" type="presParOf" srcId="{0FA57F37-C5DF-4A16-88E1-C42042A9155A}" destId="{FFBCCB1E-1E6E-4A75-8BDC-8E0A528DEC4D}" srcOrd="5" destOrd="0" presId="urn:microsoft.com/office/officeart/2005/8/layout/vList2"/>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30894BE0-A5DD-458F-83A7-B7CB01087931}" type="doc">
      <dgm:prSet loTypeId="urn:microsoft.com/office/officeart/2005/8/layout/process1" loCatId="process" qsTypeId="urn:microsoft.com/office/officeart/2005/8/quickstyle/simple1" qsCatId="simple" csTypeId="urn:microsoft.com/office/officeart/2005/8/colors/accent1_2" csCatId="accent1"/>
      <dgm:spPr/>
      <dgm:t>
        <a:bodyPr/>
        <a:lstStyle/>
        <a:p>
          <a:endParaRPr lang="en-GB"/>
        </a:p>
      </dgm:t>
    </dgm:pt>
    <dgm:pt modelId="{955A1E4E-3E8F-41C0-891A-1A77B3E258D2}">
      <dgm:prSet/>
      <dgm:spPr/>
      <dgm:t>
        <a:bodyPr/>
        <a:lstStyle/>
        <a:p>
          <a:pPr rtl="0"/>
          <a:r>
            <a:rPr lang="en-GB" b="1" smtClean="0"/>
            <a:t>Useful Links</a:t>
          </a:r>
          <a:endParaRPr lang="en-GB"/>
        </a:p>
      </dgm:t>
    </dgm:pt>
    <dgm:pt modelId="{B5693F41-DA81-4C21-B975-74576240E5DE}" type="parTrans" cxnId="{5F1621DD-DD05-4A4F-B466-7F42043F8EA8}">
      <dgm:prSet/>
      <dgm:spPr/>
      <dgm:t>
        <a:bodyPr/>
        <a:lstStyle/>
        <a:p>
          <a:endParaRPr lang="en-GB"/>
        </a:p>
      </dgm:t>
    </dgm:pt>
    <dgm:pt modelId="{4B4CAEEB-E5F3-48CD-9D83-8A9EBF5C3564}" type="sibTrans" cxnId="{5F1621DD-DD05-4A4F-B466-7F42043F8EA8}">
      <dgm:prSet/>
      <dgm:spPr/>
      <dgm:t>
        <a:bodyPr/>
        <a:lstStyle/>
        <a:p>
          <a:endParaRPr lang="en-GB"/>
        </a:p>
      </dgm:t>
    </dgm:pt>
    <dgm:pt modelId="{6558B5C3-F0D5-4F66-915A-D2A2FB762173}" type="pres">
      <dgm:prSet presAssocID="{30894BE0-A5DD-458F-83A7-B7CB01087931}" presName="Name0" presStyleCnt="0">
        <dgm:presLayoutVars>
          <dgm:dir/>
          <dgm:resizeHandles val="exact"/>
        </dgm:presLayoutVars>
      </dgm:prSet>
      <dgm:spPr/>
      <dgm:t>
        <a:bodyPr/>
        <a:lstStyle/>
        <a:p>
          <a:endParaRPr lang="en-GB"/>
        </a:p>
      </dgm:t>
    </dgm:pt>
    <dgm:pt modelId="{8D98FC1D-E5C4-4BEC-B462-EA472C8787FC}" type="pres">
      <dgm:prSet presAssocID="{955A1E4E-3E8F-41C0-891A-1A77B3E258D2}" presName="node" presStyleLbl="node1" presStyleIdx="0" presStyleCnt="1">
        <dgm:presLayoutVars>
          <dgm:bulletEnabled val="1"/>
        </dgm:presLayoutVars>
      </dgm:prSet>
      <dgm:spPr/>
      <dgm:t>
        <a:bodyPr/>
        <a:lstStyle/>
        <a:p>
          <a:endParaRPr lang="en-GB"/>
        </a:p>
      </dgm:t>
    </dgm:pt>
  </dgm:ptLst>
  <dgm:cxnLst>
    <dgm:cxn modelId="{5F1621DD-DD05-4A4F-B466-7F42043F8EA8}" srcId="{30894BE0-A5DD-458F-83A7-B7CB01087931}" destId="{955A1E4E-3E8F-41C0-891A-1A77B3E258D2}" srcOrd="0" destOrd="0" parTransId="{B5693F41-DA81-4C21-B975-74576240E5DE}" sibTransId="{4B4CAEEB-E5F3-48CD-9D83-8A9EBF5C3564}"/>
    <dgm:cxn modelId="{12BA3EA2-A759-43A9-813A-0F4027763D2B}" type="presOf" srcId="{30894BE0-A5DD-458F-83A7-B7CB01087931}" destId="{6558B5C3-F0D5-4F66-915A-D2A2FB762173}" srcOrd="0" destOrd="0" presId="urn:microsoft.com/office/officeart/2005/8/layout/process1"/>
    <dgm:cxn modelId="{743ACB98-F9FF-4D53-AAB1-B8430B716258}" type="presOf" srcId="{955A1E4E-3E8F-41C0-891A-1A77B3E258D2}" destId="{8D98FC1D-E5C4-4BEC-B462-EA472C8787FC}" srcOrd="0" destOrd="0" presId="urn:microsoft.com/office/officeart/2005/8/layout/process1"/>
    <dgm:cxn modelId="{A2BE759F-2CD7-4B71-B353-B37AB85FB86E}" type="presParOf" srcId="{6558B5C3-F0D5-4F66-915A-D2A2FB762173}" destId="{8D98FC1D-E5C4-4BEC-B462-EA472C8787FC}" srcOrd="0"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F4905D6F-28B2-4B53-888B-9207F1E4489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3282CF04-9178-4511-8309-32E1BCF92475}">
      <dgm:prSet/>
      <dgm:spPr/>
      <dgm:t>
        <a:bodyPr/>
        <a:lstStyle/>
        <a:p>
          <a:pPr rtl="0"/>
          <a:r>
            <a:rPr lang="en-GB" smtClean="0"/>
            <a:t>Web References:</a:t>
          </a:r>
          <a:endParaRPr lang="en-GB"/>
        </a:p>
      </dgm:t>
    </dgm:pt>
    <dgm:pt modelId="{10CCBFBE-AF3F-436A-8593-AD5197437638}" type="parTrans" cxnId="{D98A5AB7-979F-4B1A-AD50-984F2F67B2FF}">
      <dgm:prSet/>
      <dgm:spPr/>
      <dgm:t>
        <a:bodyPr/>
        <a:lstStyle/>
        <a:p>
          <a:endParaRPr lang="en-GB"/>
        </a:p>
      </dgm:t>
    </dgm:pt>
    <dgm:pt modelId="{150728E0-FFC1-40D2-94A2-B0C76432FFCB}" type="sibTrans" cxnId="{D98A5AB7-979F-4B1A-AD50-984F2F67B2FF}">
      <dgm:prSet/>
      <dgm:spPr/>
      <dgm:t>
        <a:bodyPr/>
        <a:lstStyle/>
        <a:p>
          <a:endParaRPr lang="en-GB"/>
        </a:p>
      </dgm:t>
    </dgm:pt>
    <dgm:pt modelId="{FA720950-D979-4DAD-9F3D-1B51FFF94B7D}">
      <dgm:prSet/>
      <dgm:spPr/>
      <dgm:t>
        <a:bodyPr/>
        <a:lstStyle/>
        <a:p>
          <a:pPr rtl="0"/>
          <a:r>
            <a:rPr lang="en-GB" smtClean="0"/>
            <a:t>Testing Standards Glossary: </a:t>
          </a:r>
          <a:r>
            <a:rPr lang="en-GB" smtClean="0">
              <a:hlinkClick xmlns:r="http://schemas.openxmlformats.org/officeDocument/2006/relationships" r:id="rId1"/>
            </a:rPr>
            <a:t>http://www.testingstandards.co.uk/living_glossary.htm</a:t>
          </a:r>
          <a:endParaRPr lang="en-GB"/>
        </a:p>
      </dgm:t>
    </dgm:pt>
    <dgm:pt modelId="{51BCA56D-5C1C-4B2A-8A00-75074AF45C44}" type="parTrans" cxnId="{9D6D69EA-C520-4E78-B142-1B4D5AF12635}">
      <dgm:prSet/>
      <dgm:spPr/>
      <dgm:t>
        <a:bodyPr/>
        <a:lstStyle/>
        <a:p>
          <a:endParaRPr lang="en-GB"/>
        </a:p>
      </dgm:t>
    </dgm:pt>
    <dgm:pt modelId="{731BDCC9-523D-422A-9DAB-69BAD7F23141}" type="sibTrans" cxnId="{9D6D69EA-C520-4E78-B142-1B4D5AF12635}">
      <dgm:prSet/>
      <dgm:spPr/>
      <dgm:t>
        <a:bodyPr/>
        <a:lstStyle/>
        <a:p>
          <a:endParaRPr lang="en-GB"/>
        </a:p>
      </dgm:t>
    </dgm:pt>
    <dgm:pt modelId="{60A45087-A05C-423A-ACA9-03784B12C256}">
      <dgm:prSet/>
      <dgm:spPr/>
      <dgm:t>
        <a:bodyPr/>
        <a:lstStyle/>
        <a:p>
          <a:pPr rtl="0"/>
          <a:r>
            <a:rPr lang="en-GB" dirty="0" smtClean="0"/>
            <a:t>Quality Assurance: </a:t>
          </a:r>
          <a:r>
            <a:rPr lang="en-GB" dirty="0" smtClean="0">
              <a:hlinkClick xmlns:r="http://schemas.openxmlformats.org/officeDocument/2006/relationships" r:id="rId2"/>
            </a:rPr>
            <a:t>http://en.wikipedia.org/wiki/Quality_assurance</a:t>
          </a:r>
          <a:endParaRPr lang="en-GB" dirty="0"/>
        </a:p>
      </dgm:t>
    </dgm:pt>
    <dgm:pt modelId="{D6EC1815-4EA5-4AFB-A395-98FDAEDD2487}" type="parTrans" cxnId="{7FCA0C93-B561-4E82-964B-49BD1C3C5F63}">
      <dgm:prSet/>
      <dgm:spPr/>
      <dgm:t>
        <a:bodyPr/>
        <a:lstStyle/>
        <a:p>
          <a:endParaRPr lang="en-GB"/>
        </a:p>
      </dgm:t>
    </dgm:pt>
    <dgm:pt modelId="{72611039-FB9B-4CC9-9BC1-2348DB0CED73}" type="sibTrans" cxnId="{7FCA0C93-B561-4E82-964B-49BD1C3C5F63}">
      <dgm:prSet/>
      <dgm:spPr/>
      <dgm:t>
        <a:bodyPr/>
        <a:lstStyle/>
        <a:p>
          <a:endParaRPr lang="en-GB"/>
        </a:p>
      </dgm:t>
    </dgm:pt>
    <dgm:pt modelId="{5498AAFC-D4BD-4169-BF8C-017331302587}">
      <dgm:prSet/>
      <dgm:spPr/>
      <dgm:t>
        <a:bodyPr/>
        <a:lstStyle/>
        <a:p>
          <a:pPr rtl="0"/>
          <a:r>
            <a:rPr lang="en-GB" dirty="0" smtClean="0"/>
            <a:t>Magazines and Books</a:t>
          </a:r>
          <a:endParaRPr lang="en-GB" dirty="0"/>
        </a:p>
      </dgm:t>
    </dgm:pt>
    <dgm:pt modelId="{DAF0FDD6-72DE-4766-A1AB-3063EE8A80D4}" type="parTrans" cxnId="{51D8736F-9E95-46EB-A1A6-618507946BF1}">
      <dgm:prSet/>
      <dgm:spPr/>
      <dgm:t>
        <a:bodyPr/>
        <a:lstStyle/>
        <a:p>
          <a:endParaRPr lang="en-GB"/>
        </a:p>
      </dgm:t>
    </dgm:pt>
    <dgm:pt modelId="{4CFFAF70-101D-40EC-A2F5-390F6B6DD3E4}" type="sibTrans" cxnId="{51D8736F-9E95-46EB-A1A6-618507946BF1}">
      <dgm:prSet/>
      <dgm:spPr/>
      <dgm:t>
        <a:bodyPr/>
        <a:lstStyle/>
        <a:p>
          <a:endParaRPr lang="en-GB"/>
        </a:p>
      </dgm:t>
    </dgm:pt>
    <dgm:pt modelId="{98942949-668A-41DD-B4DB-B55868AEBC55}">
      <dgm:prSet/>
      <dgm:spPr/>
      <dgm:t>
        <a:bodyPr/>
        <a:lstStyle/>
        <a:p>
          <a:pPr rtl="0"/>
          <a:r>
            <a:rPr lang="en-GB" smtClean="0"/>
            <a:t>Agile Record: </a:t>
          </a:r>
          <a:r>
            <a:rPr lang="en-GB" smtClean="0">
              <a:hlinkClick xmlns:r="http://schemas.openxmlformats.org/officeDocument/2006/relationships" r:id="rId3"/>
            </a:rPr>
            <a:t>http://www.agilerecord.com/</a:t>
          </a:r>
          <a:endParaRPr lang="en-GB"/>
        </a:p>
      </dgm:t>
    </dgm:pt>
    <dgm:pt modelId="{81D16033-0F99-4B82-A0D8-FF274232A82D}" type="parTrans" cxnId="{87872624-FD1C-4DE6-83EC-F891E1A53630}">
      <dgm:prSet/>
      <dgm:spPr/>
      <dgm:t>
        <a:bodyPr/>
        <a:lstStyle/>
        <a:p>
          <a:endParaRPr lang="en-GB"/>
        </a:p>
      </dgm:t>
    </dgm:pt>
    <dgm:pt modelId="{D0453D39-D76F-4C9B-B413-8657EAB4F755}" type="sibTrans" cxnId="{87872624-FD1C-4DE6-83EC-F891E1A53630}">
      <dgm:prSet/>
      <dgm:spPr/>
      <dgm:t>
        <a:bodyPr/>
        <a:lstStyle/>
        <a:p>
          <a:endParaRPr lang="en-GB"/>
        </a:p>
      </dgm:t>
    </dgm:pt>
    <dgm:pt modelId="{F8F7546E-B390-4274-BBB6-052533F211C7}">
      <dgm:prSet/>
      <dgm:spPr/>
      <dgm:t>
        <a:bodyPr/>
        <a:lstStyle/>
        <a:p>
          <a:pPr rtl="0"/>
          <a:r>
            <a:rPr lang="en-GB" smtClean="0"/>
            <a:t>Security Acts: </a:t>
          </a:r>
          <a:r>
            <a:rPr lang="en-GB" smtClean="0">
              <a:hlinkClick xmlns:r="http://schemas.openxmlformats.org/officeDocument/2006/relationships" r:id="rId4"/>
            </a:rPr>
            <a:t>http://www.securityacts.com/</a:t>
          </a:r>
          <a:endParaRPr lang="en-GB"/>
        </a:p>
      </dgm:t>
    </dgm:pt>
    <dgm:pt modelId="{7FF882A6-BE53-41AA-9132-23AEEEB5CBB3}" type="parTrans" cxnId="{460CE304-F725-4672-8C63-21B791254270}">
      <dgm:prSet/>
      <dgm:spPr/>
      <dgm:t>
        <a:bodyPr/>
        <a:lstStyle/>
        <a:p>
          <a:endParaRPr lang="en-GB"/>
        </a:p>
      </dgm:t>
    </dgm:pt>
    <dgm:pt modelId="{6F57E0E4-4620-4B72-88D4-8A711AEE52FF}" type="sibTrans" cxnId="{460CE304-F725-4672-8C63-21B791254270}">
      <dgm:prSet/>
      <dgm:spPr/>
      <dgm:t>
        <a:bodyPr/>
        <a:lstStyle/>
        <a:p>
          <a:endParaRPr lang="en-GB"/>
        </a:p>
      </dgm:t>
    </dgm:pt>
    <dgm:pt modelId="{F16AB1ED-F47B-4080-9502-9C9BA741217A}">
      <dgm:prSet/>
      <dgm:spPr/>
      <dgm:t>
        <a:bodyPr/>
        <a:lstStyle/>
        <a:p>
          <a:pPr rtl="0"/>
          <a:r>
            <a:rPr lang="en-GB" smtClean="0"/>
            <a:t>The Tester: </a:t>
          </a:r>
          <a:r>
            <a:rPr lang="en-GB" smtClean="0">
              <a:hlinkClick xmlns:r="http://schemas.openxmlformats.org/officeDocument/2006/relationships" r:id="rId5"/>
            </a:rPr>
            <a:t>http://www.bcs.org/category/9265</a:t>
          </a:r>
          <a:endParaRPr lang="en-GB"/>
        </a:p>
      </dgm:t>
    </dgm:pt>
    <dgm:pt modelId="{D4520DDC-F436-465D-8414-922AEF84DEFC}" type="parTrans" cxnId="{BBA0B023-4798-4988-98FA-DD5D8A20329B}">
      <dgm:prSet/>
      <dgm:spPr/>
      <dgm:t>
        <a:bodyPr/>
        <a:lstStyle/>
        <a:p>
          <a:endParaRPr lang="en-GB"/>
        </a:p>
      </dgm:t>
    </dgm:pt>
    <dgm:pt modelId="{5249ED47-7337-4880-AB19-4EB4894B30ED}" type="sibTrans" cxnId="{BBA0B023-4798-4988-98FA-DD5D8A20329B}">
      <dgm:prSet/>
      <dgm:spPr/>
      <dgm:t>
        <a:bodyPr/>
        <a:lstStyle/>
        <a:p>
          <a:endParaRPr lang="en-GB"/>
        </a:p>
      </dgm:t>
    </dgm:pt>
    <dgm:pt modelId="{AC3F47A6-C14F-45B9-950F-D9DE847EC599}">
      <dgm:prSet/>
      <dgm:spPr/>
      <dgm:t>
        <a:bodyPr/>
        <a:lstStyle/>
        <a:p>
          <a:pPr rtl="0"/>
          <a:r>
            <a:rPr lang="en-GB" smtClean="0"/>
            <a:t>Software Test and Performance: </a:t>
          </a:r>
          <a:r>
            <a:rPr lang="en-GB" smtClean="0">
              <a:hlinkClick xmlns:r="http://schemas.openxmlformats.org/officeDocument/2006/relationships" r:id="rId6"/>
            </a:rPr>
            <a:t>http://www.softwaretestpro.com/magazine</a:t>
          </a:r>
          <a:endParaRPr lang="en-GB"/>
        </a:p>
      </dgm:t>
    </dgm:pt>
    <dgm:pt modelId="{CFAF6802-B3C8-44ED-9183-12B194E659AB}" type="parTrans" cxnId="{C613FA8B-8788-4B6D-92A7-F3433F18897A}">
      <dgm:prSet/>
      <dgm:spPr/>
      <dgm:t>
        <a:bodyPr/>
        <a:lstStyle/>
        <a:p>
          <a:endParaRPr lang="en-GB"/>
        </a:p>
      </dgm:t>
    </dgm:pt>
    <dgm:pt modelId="{690073BB-AACB-45B0-BBD1-BCDB98AC7A7A}" type="sibTrans" cxnId="{C613FA8B-8788-4B6D-92A7-F3433F18897A}">
      <dgm:prSet/>
      <dgm:spPr/>
      <dgm:t>
        <a:bodyPr/>
        <a:lstStyle/>
        <a:p>
          <a:endParaRPr lang="en-GB"/>
        </a:p>
      </dgm:t>
    </dgm:pt>
    <dgm:pt modelId="{4683CC0C-DD13-49AC-A6F3-EA5F6EE05EA5}">
      <dgm:prSet/>
      <dgm:spPr/>
      <dgm:t>
        <a:bodyPr/>
        <a:lstStyle/>
        <a:p>
          <a:pPr rtl="0"/>
          <a:r>
            <a:rPr lang="en-GB" dirty="0" smtClean="0"/>
            <a:t>Testing Experience Magazine: </a:t>
          </a:r>
          <a:r>
            <a:rPr lang="en-GB" dirty="0" smtClean="0">
              <a:hlinkClick xmlns:r="http://schemas.openxmlformats.org/officeDocument/2006/relationships" r:id="rId7"/>
            </a:rPr>
            <a:t>http://www.testingexperience.com/</a:t>
          </a:r>
          <a:endParaRPr lang="en-GB" dirty="0"/>
        </a:p>
      </dgm:t>
    </dgm:pt>
    <dgm:pt modelId="{D804918B-FD5B-46BB-A011-F3406041197F}" type="parTrans" cxnId="{77919F9D-66F0-4127-997A-59BCD57D03DB}">
      <dgm:prSet/>
      <dgm:spPr/>
      <dgm:t>
        <a:bodyPr/>
        <a:lstStyle/>
        <a:p>
          <a:endParaRPr lang="en-GB"/>
        </a:p>
      </dgm:t>
    </dgm:pt>
    <dgm:pt modelId="{432C569B-C149-41E1-96B5-9E1DB74053D3}" type="sibTrans" cxnId="{77919F9D-66F0-4127-997A-59BCD57D03DB}">
      <dgm:prSet/>
      <dgm:spPr/>
      <dgm:t>
        <a:bodyPr/>
        <a:lstStyle/>
        <a:p>
          <a:endParaRPr lang="en-GB"/>
        </a:p>
      </dgm:t>
    </dgm:pt>
    <dgm:pt modelId="{339B3409-22D6-4086-B976-C9CC47155648}">
      <dgm:prSet/>
      <dgm:spPr/>
      <dgm:t>
        <a:bodyPr/>
        <a:lstStyle/>
        <a:p>
          <a:pPr rtl="0"/>
          <a:r>
            <a:rPr lang="en-GB" dirty="0" smtClean="0"/>
            <a:t>The Testing Planet: </a:t>
          </a:r>
          <a:r>
            <a:rPr lang="en-GB" dirty="0" smtClean="0">
              <a:hlinkClick xmlns:r="http://schemas.openxmlformats.org/officeDocument/2006/relationships" r:id="rId8"/>
            </a:rPr>
            <a:t>http://www.thetestingplanet.com/</a:t>
          </a:r>
          <a:endParaRPr lang="en-GB" dirty="0"/>
        </a:p>
      </dgm:t>
    </dgm:pt>
    <dgm:pt modelId="{A32D4C47-CB11-46EB-8C80-0EDBAABE8AAF}" type="parTrans" cxnId="{A13DEB86-282D-405E-BA2B-B5F6B3ECA561}">
      <dgm:prSet/>
      <dgm:spPr/>
      <dgm:t>
        <a:bodyPr/>
        <a:lstStyle/>
        <a:p>
          <a:endParaRPr lang="en-GB"/>
        </a:p>
      </dgm:t>
    </dgm:pt>
    <dgm:pt modelId="{81CD8183-2D7F-4F0A-9184-5649A45173C1}" type="sibTrans" cxnId="{A13DEB86-282D-405E-BA2B-B5F6B3ECA561}">
      <dgm:prSet/>
      <dgm:spPr/>
      <dgm:t>
        <a:bodyPr/>
        <a:lstStyle/>
        <a:p>
          <a:endParaRPr lang="en-GB"/>
        </a:p>
      </dgm:t>
    </dgm:pt>
    <dgm:pt modelId="{19E85C5A-473D-4F7D-BF67-98EA0E82EEFA}">
      <dgm:prSet/>
      <dgm:spPr/>
      <dgm:t>
        <a:bodyPr/>
        <a:lstStyle/>
        <a:p>
          <a:pPr rtl="0"/>
          <a:r>
            <a:rPr lang="en-GB" dirty="0" smtClean="0"/>
            <a:t>Europoint Information</a:t>
          </a:r>
          <a:endParaRPr lang="en-GB" dirty="0"/>
        </a:p>
      </dgm:t>
    </dgm:pt>
    <dgm:pt modelId="{6E6B41F8-5447-4FCC-ADAC-B2918B4A394C}" type="parTrans" cxnId="{CBAD35FF-375F-48EB-BEC2-A97646D655F9}">
      <dgm:prSet/>
      <dgm:spPr/>
      <dgm:t>
        <a:bodyPr/>
        <a:lstStyle/>
        <a:p>
          <a:endParaRPr lang="en-GB"/>
        </a:p>
      </dgm:t>
    </dgm:pt>
    <dgm:pt modelId="{C7AD9578-9257-48AB-B7EF-3225768E6757}" type="sibTrans" cxnId="{CBAD35FF-375F-48EB-BEC2-A97646D655F9}">
      <dgm:prSet/>
      <dgm:spPr/>
      <dgm:t>
        <a:bodyPr/>
        <a:lstStyle/>
        <a:p>
          <a:endParaRPr lang="en-GB"/>
        </a:p>
      </dgm:t>
    </dgm:pt>
    <dgm:pt modelId="{86482E8C-1DAD-4BE1-873F-7A8A11B38163}">
      <dgm:prSet/>
      <dgm:spPr/>
      <dgm:t>
        <a:bodyPr/>
        <a:lstStyle/>
        <a:p>
          <a:pPr rtl="0"/>
          <a:r>
            <a:rPr lang="en-GB" dirty="0" smtClean="0"/>
            <a:t>Links: </a:t>
          </a:r>
          <a:r>
            <a:rPr lang="en-GB" dirty="0" smtClean="0">
              <a:hlinkClick xmlns:r="http://schemas.openxmlformats.org/officeDocument/2006/relationships" r:id="rId9"/>
            </a:rPr>
            <a:t>http://www.euro-point.co.uk/links.php</a:t>
          </a:r>
          <a:endParaRPr lang="en-GB" dirty="0"/>
        </a:p>
      </dgm:t>
    </dgm:pt>
    <dgm:pt modelId="{93B4E028-8CF7-459B-BA03-D2B208AF277D}" type="parTrans" cxnId="{CC637C2B-6794-4294-8ECB-5DD752322F21}">
      <dgm:prSet/>
      <dgm:spPr/>
      <dgm:t>
        <a:bodyPr/>
        <a:lstStyle/>
        <a:p>
          <a:endParaRPr lang="en-GB"/>
        </a:p>
      </dgm:t>
    </dgm:pt>
    <dgm:pt modelId="{0F2C55E9-F6BE-4BDD-87ED-104E832130D0}" type="sibTrans" cxnId="{CC637C2B-6794-4294-8ECB-5DD752322F21}">
      <dgm:prSet/>
      <dgm:spPr/>
      <dgm:t>
        <a:bodyPr/>
        <a:lstStyle/>
        <a:p>
          <a:endParaRPr lang="en-GB"/>
        </a:p>
      </dgm:t>
    </dgm:pt>
    <dgm:pt modelId="{7DE95009-3040-4593-A5A8-9FE7FF28AB87}">
      <dgm:prSet/>
      <dgm:spPr/>
      <dgm:t>
        <a:bodyPr/>
        <a:lstStyle/>
        <a:p>
          <a:pPr rtl="0"/>
          <a:r>
            <a:rPr lang="en-GB" dirty="0" smtClean="0"/>
            <a:t>Downloads: </a:t>
          </a:r>
          <a:r>
            <a:rPr lang="en-GB" dirty="0" smtClean="0">
              <a:hlinkClick xmlns:r="http://schemas.openxmlformats.org/officeDocument/2006/relationships" r:id="rId10"/>
            </a:rPr>
            <a:t>http://www.euro-point.co.uk/downloads.php</a:t>
          </a:r>
          <a:endParaRPr lang="en-GB" dirty="0"/>
        </a:p>
      </dgm:t>
    </dgm:pt>
    <dgm:pt modelId="{69343CBB-C141-4F51-ABEE-2D314BA101D7}" type="parTrans" cxnId="{188C6438-6D40-4A01-91ED-2C93C71F3C6E}">
      <dgm:prSet/>
      <dgm:spPr/>
      <dgm:t>
        <a:bodyPr/>
        <a:lstStyle/>
        <a:p>
          <a:endParaRPr lang="en-GB"/>
        </a:p>
      </dgm:t>
    </dgm:pt>
    <dgm:pt modelId="{1130B926-6474-4ABE-A099-2ED15747D990}" type="sibTrans" cxnId="{188C6438-6D40-4A01-91ED-2C93C71F3C6E}">
      <dgm:prSet/>
      <dgm:spPr/>
      <dgm:t>
        <a:bodyPr/>
        <a:lstStyle/>
        <a:p>
          <a:endParaRPr lang="en-GB"/>
        </a:p>
      </dgm:t>
    </dgm:pt>
    <dgm:pt modelId="{4DF021D0-C8EA-4D21-BC3B-64D4E347E5A5}">
      <dgm:prSet/>
      <dgm:spPr/>
      <dgm:t>
        <a:bodyPr/>
        <a:lstStyle/>
        <a:p>
          <a:pPr rtl="0"/>
          <a:r>
            <a:rPr lang="en-GB" dirty="0" smtClean="0"/>
            <a:t>Blog: </a:t>
          </a:r>
          <a:r>
            <a:rPr lang="en-GB" dirty="0" smtClean="0">
              <a:hlinkClick xmlns:r="http://schemas.openxmlformats.org/officeDocument/2006/relationships" r:id="rId11"/>
            </a:rPr>
            <a:t>http://www.euro-point.co.uk/blog.php</a:t>
          </a:r>
          <a:endParaRPr lang="en-GB" dirty="0"/>
        </a:p>
      </dgm:t>
    </dgm:pt>
    <dgm:pt modelId="{FC901310-BB89-46CB-8856-0CD786308B9A}" type="parTrans" cxnId="{AC0F778A-82FA-420E-BFAD-B9EA99AAC377}">
      <dgm:prSet/>
      <dgm:spPr/>
      <dgm:t>
        <a:bodyPr/>
        <a:lstStyle/>
        <a:p>
          <a:endParaRPr lang="en-GB"/>
        </a:p>
      </dgm:t>
    </dgm:pt>
    <dgm:pt modelId="{409EC20C-6413-46D8-B0E8-FD09154FD32B}" type="sibTrans" cxnId="{AC0F778A-82FA-420E-BFAD-B9EA99AAC377}">
      <dgm:prSet/>
      <dgm:spPr/>
      <dgm:t>
        <a:bodyPr/>
        <a:lstStyle/>
        <a:p>
          <a:endParaRPr lang="en-GB"/>
        </a:p>
      </dgm:t>
    </dgm:pt>
    <dgm:pt modelId="{BED12E5B-6007-4DB5-A03C-00B2FACFA35B}">
      <dgm:prSet/>
      <dgm:spPr/>
      <dgm:t>
        <a:bodyPr/>
        <a:lstStyle/>
        <a:p>
          <a:pPr rtl="0"/>
          <a:r>
            <a:rPr lang="en-GB" dirty="0" smtClean="0"/>
            <a:t>Testing Costs Survey: </a:t>
          </a:r>
          <a:r>
            <a:rPr lang="en-GB" dirty="0" smtClean="0">
              <a:hlinkClick xmlns:r="http://schemas.openxmlformats.org/officeDocument/2006/relationships" r:id="rId12"/>
            </a:rPr>
            <a:t>http://www.itpro.co.uk/185262/businesses-ignore-cost-of-software-testing-risks</a:t>
          </a:r>
          <a:endParaRPr lang="en-GB" dirty="0"/>
        </a:p>
      </dgm:t>
    </dgm:pt>
    <dgm:pt modelId="{F3786B58-B476-4265-A0EB-363A127EC277}" type="parTrans" cxnId="{C41EA235-13ED-403C-8D54-936EAFF4AECB}">
      <dgm:prSet/>
      <dgm:spPr/>
      <dgm:t>
        <a:bodyPr/>
        <a:lstStyle/>
        <a:p>
          <a:endParaRPr lang="en-GB"/>
        </a:p>
      </dgm:t>
    </dgm:pt>
    <dgm:pt modelId="{92F8F99D-DD90-4C58-A6EF-7BAF7691A398}" type="sibTrans" cxnId="{C41EA235-13ED-403C-8D54-936EAFF4AECB}">
      <dgm:prSet/>
      <dgm:spPr/>
      <dgm:t>
        <a:bodyPr/>
        <a:lstStyle/>
        <a:p>
          <a:endParaRPr lang="en-GB"/>
        </a:p>
      </dgm:t>
    </dgm:pt>
    <dgm:pt modelId="{1A3CB318-0282-4B16-A8C6-4528780199AC}">
      <dgm:prSet/>
      <dgm:spPr/>
      <dgm:t>
        <a:bodyPr/>
        <a:lstStyle/>
        <a:p>
          <a:pPr rtl="0"/>
          <a:r>
            <a:rPr lang="en-GB" dirty="0" smtClean="0"/>
            <a:t>Cost Analysis: </a:t>
          </a:r>
          <a:r>
            <a:rPr lang="en-GB" dirty="0" smtClean="0">
              <a:hlinkClick xmlns:r="http://schemas.openxmlformats.org/officeDocument/2006/relationships" r:id="rId13"/>
            </a:rPr>
            <a:t>http://www.freesoftwaretesting.info/2011/11/14/how-to-measure-cost-for-software-testing/</a:t>
          </a:r>
          <a:endParaRPr lang="en-GB" dirty="0"/>
        </a:p>
      </dgm:t>
    </dgm:pt>
    <dgm:pt modelId="{0FDCF88F-50FD-4054-BF3C-DBE7A9410295}" type="parTrans" cxnId="{C87E2809-3D42-407E-84F2-86C4C845F07E}">
      <dgm:prSet/>
      <dgm:spPr/>
      <dgm:t>
        <a:bodyPr/>
        <a:lstStyle/>
        <a:p>
          <a:endParaRPr lang="en-GB"/>
        </a:p>
      </dgm:t>
    </dgm:pt>
    <dgm:pt modelId="{E8A65BB4-09FE-4BEA-A8D3-239B2FE1950A}" type="sibTrans" cxnId="{C87E2809-3D42-407E-84F2-86C4C845F07E}">
      <dgm:prSet/>
      <dgm:spPr/>
      <dgm:t>
        <a:bodyPr/>
        <a:lstStyle/>
        <a:p>
          <a:endParaRPr lang="en-GB"/>
        </a:p>
      </dgm:t>
    </dgm:pt>
    <dgm:pt modelId="{32C2BA3F-A698-43DA-AA17-7D793CCA5F5D}">
      <dgm:prSet/>
      <dgm:spPr/>
      <dgm:t>
        <a:bodyPr/>
        <a:lstStyle/>
        <a:p>
          <a:pPr rtl="0"/>
          <a:r>
            <a:rPr lang="en-US" dirty="0" smtClean="0"/>
            <a:t>Jones, Capers; </a:t>
          </a:r>
          <a:r>
            <a:rPr lang="en-US" u="sng" dirty="0" smtClean="0"/>
            <a:t>Applied Software Measurement</a:t>
          </a:r>
          <a:r>
            <a:rPr lang="en-US" dirty="0" smtClean="0"/>
            <a:t>; McGraw Hill, 2</a:t>
          </a:r>
          <a:r>
            <a:rPr lang="en-US" baseline="30000" dirty="0" smtClean="0"/>
            <a:t>nd</a:t>
          </a:r>
          <a:r>
            <a:rPr lang="en-US" dirty="0" smtClean="0"/>
            <a:t> edition 1996; ISBN 0-07-032826-9; 618 pages</a:t>
          </a:r>
          <a:endParaRPr lang="en-GB" dirty="0"/>
        </a:p>
      </dgm:t>
    </dgm:pt>
    <dgm:pt modelId="{083178D8-2962-41C5-BE08-84DCADB6549E}" type="parTrans" cxnId="{BB09F2AE-DB93-46D0-B205-1E246ACC6057}">
      <dgm:prSet/>
      <dgm:spPr/>
      <dgm:t>
        <a:bodyPr/>
        <a:lstStyle/>
        <a:p>
          <a:endParaRPr lang="en-GB"/>
        </a:p>
      </dgm:t>
    </dgm:pt>
    <dgm:pt modelId="{1C14822A-D123-423F-AF58-10DD20C19AB4}" type="sibTrans" cxnId="{BB09F2AE-DB93-46D0-B205-1E246ACC6057}">
      <dgm:prSet/>
      <dgm:spPr/>
      <dgm:t>
        <a:bodyPr/>
        <a:lstStyle/>
        <a:p>
          <a:endParaRPr lang="en-GB"/>
        </a:p>
      </dgm:t>
    </dgm:pt>
    <dgm:pt modelId="{3D085CC4-3C25-472E-9796-5EDC0224DC75}">
      <dgm:prSet/>
      <dgm:spPr/>
      <dgm:t>
        <a:bodyPr/>
        <a:lstStyle/>
        <a:p>
          <a:pPr rtl="0"/>
          <a:r>
            <a:rPr lang="en-GB" dirty="0" smtClean="0"/>
            <a:t>Tom and Kai </a:t>
          </a:r>
          <a:r>
            <a:rPr lang="en-GB" dirty="0" err="1" smtClean="0"/>
            <a:t>Gilb</a:t>
          </a:r>
          <a:r>
            <a:rPr lang="en-GB" dirty="0" smtClean="0"/>
            <a:t>: </a:t>
          </a:r>
          <a:r>
            <a:rPr lang="en-GB" dirty="0" smtClean="0">
              <a:hlinkClick xmlns:r="http://schemas.openxmlformats.org/officeDocument/2006/relationships" r:id="rId14"/>
            </a:rPr>
            <a:t>http://www.gilb.com/</a:t>
          </a:r>
          <a:endParaRPr lang="en-GB" dirty="0"/>
        </a:p>
      </dgm:t>
    </dgm:pt>
    <dgm:pt modelId="{D8E867AA-BE0F-4F42-92C1-69F8655ADB2D}" type="parTrans" cxnId="{12809C88-F108-4A0D-B0D6-8DFC8582E4C0}">
      <dgm:prSet/>
      <dgm:spPr/>
      <dgm:t>
        <a:bodyPr/>
        <a:lstStyle/>
        <a:p>
          <a:endParaRPr lang="en-GB"/>
        </a:p>
      </dgm:t>
    </dgm:pt>
    <dgm:pt modelId="{18A42802-B956-4A5A-8154-7FA2C365B468}" type="sibTrans" cxnId="{12809C88-F108-4A0D-B0D6-8DFC8582E4C0}">
      <dgm:prSet/>
      <dgm:spPr/>
      <dgm:t>
        <a:bodyPr/>
        <a:lstStyle/>
        <a:p>
          <a:endParaRPr lang="en-GB"/>
        </a:p>
      </dgm:t>
    </dgm:pt>
    <dgm:pt modelId="{8F5290F8-8EDF-4BBD-8A6F-89AD86A6B3A4}" type="pres">
      <dgm:prSet presAssocID="{F4905D6F-28B2-4B53-888B-9207F1E44891}" presName="linear" presStyleCnt="0">
        <dgm:presLayoutVars>
          <dgm:animLvl val="lvl"/>
          <dgm:resizeHandles val="exact"/>
        </dgm:presLayoutVars>
      </dgm:prSet>
      <dgm:spPr/>
      <dgm:t>
        <a:bodyPr/>
        <a:lstStyle/>
        <a:p>
          <a:endParaRPr lang="en-GB"/>
        </a:p>
      </dgm:t>
    </dgm:pt>
    <dgm:pt modelId="{6F299DF4-F1A1-4D85-9EE2-C26325ADA95C}" type="pres">
      <dgm:prSet presAssocID="{3282CF04-9178-4511-8309-32E1BCF92475}" presName="parentText" presStyleLbl="node1" presStyleIdx="0" presStyleCnt="3">
        <dgm:presLayoutVars>
          <dgm:chMax val="0"/>
          <dgm:bulletEnabled val="1"/>
        </dgm:presLayoutVars>
      </dgm:prSet>
      <dgm:spPr/>
      <dgm:t>
        <a:bodyPr/>
        <a:lstStyle/>
        <a:p>
          <a:endParaRPr lang="en-GB"/>
        </a:p>
      </dgm:t>
    </dgm:pt>
    <dgm:pt modelId="{E4E7B66E-B36D-485A-9223-18396ABFC9AF}" type="pres">
      <dgm:prSet presAssocID="{3282CF04-9178-4511-8309-32E1BCF92475}" presName="childText" presStyleLbl="revTx" presStyleIdx="0" presStyleCnt="3">
        <dgm:presLayoutVars>
          <dgm:bulletEnabled val="1"/>
        </dgm:presLayoutVars>
      </dgm:prSet>
      <dgm:spPr/>
      <dgm:t>
        <a:bodyPr/>
        <a:lstStyle/>
        <a:p>
          <a:endParaRPr lang="en-GB"/>
        </a:p>
      </dgm:t>
    </dgm:pt>
    <dgm:pt modelId="{AE5F764E-E18B-4A22-AF6E-9836C756D9ED}" type="pres">
      <dgm:prSet presAssocID="{5498AAFC-D4BD-4169-BF8C-017331302587}" presName="parentText" presStyleLbl="node1" presStyleIdx="1" presStyleCnt="3">
        <dgm:presLayoutVars>
          <dgm:chMax val="0"/>
          <dgm:bulletEnabled val="1"/>
        </dgm:presLayoutVars>
      </dgm:prSet>
      <dgm:spPr/>
      <dgm:t>
        <a:bodyPr/>
        <a:lstStyle/>
        <a:p>
          <a:endParaRPr lang="en-GB"/>
        </a:p>
      </dgm:t>
    </dgm:pt>
    <dgm:pt modelId="{7646E8B1-E65E-4013-A92C-F614A851386D}" type="pres">
      <dgm:prSet presAssocID="{5498AAFC-D4BD-4169-BF8C-017331302587}" presName="childText" presStyleLbl="revTx" presStyleIdx="1" presStyleCnt="3">
        <dgm:presLayoutVars>
          <dgm:bulletEnabled val="1"/>
        </dgm:presLayoutVars>
      </dgm:prSet>
      <dgm:spPr/>
      <dgm:t>
        <a:bodyPr/>
        <a:lstStyle/>
        <a:p>
          <a:endParaRPr lang="en-GB"/>
        </a:p>
      </dgm:t>
    </dgm:pt>
    <dgm:pt modelId="{F23D2D1F-61A4-4895-864D-1C6275C9D4CE}" type="pres">
      <dgm:prSet presAssocID="{19E85C5A-473D-4F7D-BF67-98EA0E82EEFA}" presName="parentText" presStyleLbl="node1" presStyleIdx="2" presStyleCnt="3">
        <dgm:presLayoutVars>
          <dgm:chMax val="0"/>
          <dgm:bulletEnabled val="1"/>
        </dgm:presLayoutVars>
      </dgm:prSet>
      <dgm:spPr/>
      <dgm:t>
        <a:bodyPr/>
        <a:lstStyle/>
        <a:p>
          <a:endParaRPr lang="en-GB"/>
        </a:p>
      </dgm:t>
    </dgm:pt>
    <dgm:pt modelId="{8714C1B6-F01E-4AA6-B2BE-05465B1B69DD}" type="pres">
      <dgm:prSet presAssocID="{19E85C5A-473D-4F7D-BF67-98EA0E82EEFA}" presName="childText" presStyleLbl="revTx" presStyleIdx="2" presStyleCnt="3">
        <dgm:presLayoutVars>
          <dgm:bulletEnabled val="1"/>
        </dgm:presLayoutVars>
      </dgm:prSet>
      <dgm:spPr/>
      <dgm:t>
        <a:bodyPr/>
        <a:lstStyle/>
        <a:p>
          <a:endParaRPr lang="en-GB"/>
        </a:p>
      </dgm:t>
    </dgm:pt>
  </dgm:ptLst>
  <dgm:cxnLst>
    <dgm:cxn modelId="{4B1835E6-D0C7-4BDD-89B5-512073C431F2}" type="presOf" srcId="{7DE95009-3040-4593-A5A8-9FE7FF28AB87}" destId="{8714C1B6-F01E-4AA6-B2BE-05465B1B69DD}" srcOrd="0" destOrd="1" presId="urn:microsoft.com/office/officeart/2005/8/layout/vList2"/>
    <dgm:cxn modelId="{C87E2809-3D42-407E-84F2-86C4C845F07E}" srcId="{3282CF04-9178-4511-8309-32E1BCF92475}" destId="{1A3CB318-0282-4B16-A8C6-4528780199AC}" srcOrd="3" destOrd="0" parTransId="{0FDCF88F-50FD-4054-BF3C-DBE7A9410295}" sibTransId="{E8A65BB4-09FE-4BEA-A8D3-239B2FE1950A}"/>
    <dgm:cxn modelId="{D6A31AE4-3D47-40F6-89C1-66BFA7FE7DF9}" type="presOf" srcId="{FA720950-D979-4DAD-9F3D-1B51FFF94B7D}" destId="{E4E7B66E-B36D-485A-9223-18396ABFC9AF}" srcOrd="0" destOrd="0" presId="urn:microsoft.com/office/officeart/2005/8/layout/vList2"/>
    <dgm:cxn modelId="{460CE304-F725-4672-8C63-21B791254270}" srcId="{5498AAFC-D4BD-4169-BF8C-017331302587}" destId="{F8F7546E-B390-4274-BBB6-052533F211C7}" srcOrd="1" destOrd="0" parTransId="{7FF882A6-BE53-41AA-9132-23AEEEB5CBB3}" sibTransId="{6F57E0E4-4620-4B72-88D4-8A711AEE52FF}"/>
    <dgm:cxn modelId="{B436BEC7-0595-4C53-9116-4C23D79A9B38}" type="presOf" srcId="{19E85C5A-473D-4F7D-BF67-98EA0E82EEFA}" destId="{F23D2D1F-61A4-4895-864D-1C6275C9D4CE}" srcOrd="0" destOrd="0" presId="urn:microsoft.com/office/officeart/2005/8/layout/vList2"/>
    <dgm:cxn modelId="{D98A5AB7-979F-4B1A-AD50-984F2F67B2FF}" srcId="{F4905D6F-28B2-4B53-888B-9207F1E44891}" destId="{3282CF04-9178-4511-8309-32E1BCF92475}" srcOrd="0" destOrd="0" parTransId="{10CCBFBE-AF3F-436A-8593-AD5197437638}" sibTransId="{150728E0-FFC1-40D2-94A2-B0C76432FFCB}"/>
    <dgm:cxn modelId="{C1EBF841-65CF-43E9-8FFF-1DAB56B34AA0}" type="presOf" srcId="{98942949-668A-41DD-B4DB-B55868AEBC55}" destId="{7646E8B1-E65E-4013-A92C-F614A851386D}" srcOrd="0" destOrd="0" presId="urn:microsoft.com/office/officeart/2005/8/layout/vList2"/>
    <dgm:cxn modelId="{0B9C4184-C32B-44D2-BAD2-692D247B88F3}" type="presOf" srcId="{1A3CB318-0282-4B16-A8C6-4528780199AC}" destId="{E4E7B66E-B36D-485A-9223-18396ABFC9AF}" srcOrd="0" destOrd="3" presId="urn:microsoft.com/office/officeart/2005/8/layout/vList2"/>
    <dgm:cxn modelId="{188C6438-6D40-4A01-91ED-2C93C71F3C6E}" srcId="{19E85C5A-473D-4F7D-BF67-98EA0E82EEFA}" destId="{7DE95009-3040-4593-A5A8-9FE7FF28AB87}" srcOrd="1" destOrd="0" parTransId="{69343CBB-C141-4F51-ABEE-2D314BA101D7}" sibTransId="{1130B926-6474-4ABE-A099-2ED15747D990}"/>
    <dgm:cxn modelId="{7FCA0C93-B561-4E82-964B-49BD1C3C5F63}" srcId="{3282CF04-9178-4511-8309-32E1BCF92475}" destId="{60A45087-A05C-423A-ACA9-03784B12C256}" srcOrd="1" destOrd="0" parTransId="{D6EC1815-4EA5-4AFB-A395-98FDAEDD2487}" sibTransId="{72611039-FB9B-4CC9-9BC1-2348DB0CED73}"/>
    <dgm:cxn modelId="{034A9A83-3E8F-4084-A7AA-DB03222AFB6E}" type="presOf" srcId="{F16AB1ED-F47B-4080-9502-9C9BA741217A}" destId="{7646E8B1-E65E-4013-A92C-F614A851386D}" srcOrd="0" destOrd="2" presId="urn:microsoft.com/office/officeart/2005/8/layout/vList2"/>
    <dgm:cxn modelId="{1CD70F62-1373-4940-8659-3794A0BB26BB}" type="presOf" srcId="{F4905D6F-28B2-4B53-888B-9207F1E44891}" destId="{8F5290F8-8EDF-4BBD-8A6F-89AD86A6B3A4}" srcOrd="0" destOrd="0" presId="urn:microsoft.com/office/officeart/2005/8/layout/vList2"/>
    <dgm:cxn modelId="{9E7604AF-58F2-43BB-8CBE-4E25A71A1E16}" type="presOf" srcId="{60A45087-A05C-423A-ACA9-03784B12C256}" destId="{E4E7B66E-B36D-485A-9223-18396ABFC9AF}" srcOrd="0" destOrd="1" presId="urn:microsoft.com/office/officeart/2005/8/layout/vList2"/>
    <dgm:cxn modelId="{BB09F2AE-DB93-46D0-B205-1E246ACC6057}" srcId="{5498AAFC-D4BD-4169-BF8C-017331302587}" destId="{32C2BA3F-A698-43DA-AA17-7D793CCA5F5D}" srcOrd="6" destOrd="0" parTransId="{083178D8-2962-41C5-BE08-84DCADB6549E}" sibTransId="{1C14822A-D123-423F-AF58-10DD20C19AB4}"/>
    <dgm:cxn modelId="{A13DEB86-282D-405E-BA2B-B5F6B3ECA561}" srcId="{5498AAFC-D4BD-4169-BF8C-017331302587}" destId="{339B3409-22D6-4086-B976-C9CC47155648}" srcOrd="5" destOrd="0" parTransId="{A32D4C47-CB11-46EB-8C80-0EDBAABE8AAF}" sibTransId="{81CD8183-2D7F-4F0A-9184-5649A45173C1}"/>
    <dgm:cxn modelId="{AC0F778A-82FA-420E-BFAD-B9EA99AAC377}" srcId="{19E85C5A-473D-4F7D-BF67-98EA0E82EEFA}" destId="{4DF021D0-C8EA-4D21-BC3B-64D4E347E5A5}" srcOrd="2" destOrd="0" parTransId="{FC901310-BB89-46CB-8856-0CD786308B9A}" sibTransId="{409EC20C-6413-46D8-B0E8-FD09154FD32B}"/>
    <dgm:cxn modelId="{73E908FB-EC40-4A1F-9B3E-E7139A3D3820}" type="presOf" srcId="{3282CF04-9178-4511-8309-32E1BCF92475}" destId="{6F299DF4-F1A1-4D85-9EE2-C26325ADA95C}" srcOrd="0" destOrd="0" presId="urn:microsoft.com/office/officeart/2005/8/layout/vList2"/>
    <dgm:cxn modelId="{9D6D69EA-C520-4E78-B142-1B4D5AF12635}" srcId="{3282CF04-9178-4511-8309-32E1BCF92475}" destId="{FA720950-D979-4DAD-9F3D-1B51FFF94B7D}" srcOrd="0" destOrd="0" parTransId="{51BCA56D-5C1C-4B2A-8A00-75074AF45C44}" sibTransId="{731BDCC9-523D-422A-9DAB-69BAD7F23141}"/>
    <dgm:cxn modelId="{CBAD35FF-375F-48EB-BEC2-A97646D655F9}" srcId="{F4905D6F-28B2-4B53-888B-9207F1E44891}" destId="{19E85C5A-473D-4F7D-BF67-98EA0E82EEFA}" srcOrd="2" destOrd="0" parTransId="{6E6B41F8-5447-4FCC-ADAC-B2918B4A394C}" sibTransId="{C7AD9578-9257-48AB-B7EF-3225768E6757}"/>
    <dgm:cxn modelId="{C5333B61-3BDC-431E-A4DC-592828154140}" type="presOf" srcId="{339B3409-22D6-4086-B976-C9CC47155648}" destId="{7646E8B1-E65E-4013-A92C-F614A851386D}" srcOrd="0" destOrd="5" presId="urn:microsoft.com/office/officeart/2005/8/layout/vList2"/>
    <dgm:cxn modelId="{87872624-FD1C-4DE6-83EC-F891E1A53630}" srcId="{5498AAFC-D4BD-4169-BF8C-017331302587}" destId="{98942949-668A-41DD-B4DB-B55868AEBC55}" srcOrd="0" destOrd="0" parTransId="{81D16033-0F99-4B82-A0D8-FF274232A82D}" sibTransId="{D0453D39-D76F-4C9B-B413-8657EAB4F755}"/>
    <dgm:cxn modelId="{CC637C2B-6794-4294-8ECB-5DD752322F21}" srcId="{19E85C5A-473D-4F7D-BF67-98EA0E82EEFA}" destId="{86482E8C-1DAD-4BE1-873F-7A8A11B38163}" srcOrd="0" destOrd="0" parTransId="{93B4E028-8CF7-459B-BA03-D2B208AF277D}" sibTransId="{0F2C55E9-F6BE-4BDD-87ED-104E832130D0}"/>
    <dgm:cxn modelId="{C613FA8B-8788-4B6D-92A7-F3433F18897A}" srcId="{5498AAFC-D4BD-4169-BF8C-017331302587}" destId="{AC3F47A6-C14F-45B9-950F-D9DE847EC599}" srcOrd="3" destOrd="0" parTransId="{CFAF6802-B3C8-44ED-9183-12B194E659AB}" sibTransId="{690073BB-AACB-45B0-BBD1-BCDB98AC7A7A}"/>
    <dgm:cxn modelId="{8E302D33-C44A-4400-A025-FD3A25632FA4}" type="presOf" srcId="{F8F7546E-B390-4274-BBB6-052533F211C7}" destId="{7646E8B1-E65E-4013-A92C-F614A851386D}" srcOrd="0" destOrd="1" presId="urn:microsoft.com/office/officeart/2005/8/layout/vList2"/>
    <dgm:cxn modelId="{8D76D5B4-94D9-4580-9778-F59FF331AC10}" type="presOf" srcId="{5498AAFC-D4BD-4169-BF8C-017331302587}" destId="{AE5F764E-E18B-4A22-AF6E-9836C756D9ED}" srcOrd="0" destOrd="0" presId="urn:microsoft.com/office/officeart/2005/8/layout/vList2"/>
    <dgm:cxn modelId="{77919F9D-66F0-4127-997A-59BCD57D03DB}" srcId="{5498AAFC-D4BD-4169-BF8C-017331302587}" destId="{4683CC0C-DD13-49AC-A6F3-EA5F6EE05EA5}" srcOrd="4" destOrd="0" parTransId="{D804918B-FD5B-46BB-A011-F3406041197F}" sibTransId="{432C569B-C149-41E1-96B5-9E1DB74053D3}"/>
    <dgm:cxn modelId="{A41123D6-B725-40D7-9A8D-569169C95EB9}" type="presOf" srcId="{32C2BA3F-A698-43DA-AA17-7D793CCA5F5D}" destId="{7646E8B1-E65E-4013-A92C-F614A851386D}" srcOrd="0" destOrd="6" presId="urn:microsoft.com/office/officeart/2005/8/layout/vList2"/>
    <dgm:cxn modelId="{0CF3E2F5-6598-4C51-809B-2F3CCABB1E5C}" type="presOf" srcId="{4DF021D0-C8EA-4D21-BC3B-64D4E347E5A5}" destId="{8714C1B6-F01E-4AA6-B2BE-05465B1B69DD}" srcOrd="0" destOrd="2" presId="urn:microsoft.com/office/officeart/2005/8/layout/vList2"/>
    <dgm:cxn modelId="{51D8736F-9E95-46EB-A1A6-618507946BF1}" srcId="{F4905D6F-28B2-4B53-888B-9207F1E44891}" destId="{5498AAFC-D4BD-4169-BF8C-017331302587}" srcOrd="1" destOrd="0" parTransId="{DAF0FDD6-72DE-4766-A1AB-3063EE8A80D4}" sibTransId="{4CFFAF70-101D-40EC-A2F5-390F6B6DD3E4}"/>
    <dgm:cxn modelId="{BBA0B023-4798-4988-98FA-DD5D8A20329B}" srcId="{5498AAFC-D4BD-4169-BF8C-017331302587}" destId="{F16AB1ED-F47B-4080-9502-9C9BA741217A}" srcOrd="2" destOrd="0" parTransId="{D4520DDC-F436-465D-8414-922AEF84DEFC}" sibTransId="{5249ED47-7337-4880-AB19-4EB4894B30ED}"/>
    <dgm:cxn modelId="{03C8279E-7F60-4654-9D50-D757FDDD17DC}" type="presOf" srcId="{BED12E5B-6007-4DB5-A03C-00B2FACFA35B}" destId="{E4E7B66E-B36D-485A-9223-18396ABFC9AF}" srcOrd="0" destOrd="2" presId="urn:microsoft.com/office/officeart/2005/8/layout/vList2"/>
    <dgm:cxn modelId="{702A3CB8-2CB3-41C6-9375-FE5BD8527833}" type="presOf" srcId="{4683CC0C-DD13-49AC-A6F3-EA5F6EE05EA5}" destId="{7646E8B1-E65E-4013-A92C-F614A851386D}" srcOrd="0" destOrd="4" presId="urn:microsoft.com/office/officeart/2005/8/layout/vList2"/>
    <dgm:cxn modelId="{52DCA7EB-3BE0-47FB-BD3F-CDA4D5D3DC5C}" type="presOf" srcId="{AC3F47A6-C14F-45B9-950F-D9DE847EC599}" destId="{7646E8B1-E65E-4013-A92C-F614A851386D}" srcOrd="0" destOrd="3" presId="urn:microsoft.com/office/officeart/2005/8/layout/vList2"/>
    <dgm:cxn modelId="{034350F2-FB8A-4761-8CEA-80B420C2C825}" type="presOf" srcId="{3D085CC4-3C25-472E-9796-5EDC0224DC75}" destId="{E4E7B66E-B36D-485A-9223-18396ABFC9AF}" srcOrd="0" destOrd="4" presId="urn:microsoft.com/office/officeart/2005/8/layout/vList2"/>
    <dgm:cxn modelId="{12809C88-F108-4A0D-B0D6-8DFC8582E4C0}" srcId="{3282CF04-9178-4511-8309-32E1BCF92475}" destId="{3D085CC4-3C25-472E-9796-5EDC0224DC75}" srcOrd="4" destOrd="0" parTransId="{D8E867AA-BE0F-4F42-92C1-69F8655ADB2D}" sibTransId="{18A42802-B956-4A5A-8154-7FA2C365B468}"/>
    <dgm:cxn modelId="{3A427350-C2DE-410E-93E6-66E7E77192B2}" type="presOf" srcId="{86482E8C-1DAD-4BE1-873F-7A8A11B38163}" destId="{8714C1B6-F01E-4AA6-B2BE-05465B1B69DD}" srcOrd="0" destOrd="0" presId="urn:microsoft.com/office/officeart/2005/8/layout/vList2"/>
    <dgm:cxn modelId="{C41EA235-13ED-403C-8D54-936EAFF4AECB}" srcId="{3282CF04-9178-4511-8309-32E1BCF92475}" destId="{BED12E5B-6007-4DB5-A03C-00B2FACFA35B}" srcOrd="2" destOrd="0" parTransId="{F3786B58-B476-4265-A0EB-363A127EC277}" sibTransId="{92F8F99D-DD90-4C58-A6EF-7BAF7691A398}"/>
    <dgm:cxn modelId="{E0C48FC0-CEB9-4003-9964-AF091AF1083F}" type="presParOf" srcId="{8F5290F8-8EDF-4BBD-8A6F-89AD86A6B3A4}" destId="{6F299DF4-F1A1-4D85-9EE2-C26325ADA95C}" srcOrd="0" destOrd="0" presId="urn:microsoft.com/office/officeart/2005/8/layout/vList2"/>
    <dgm:cxn modelId="{33975A39-CCA7-45D8-86D3-AEC189FE2D50}" type="presParOf" srcId="{8F5290F8-8EDF-4BBD-8A6F-89AD86A6B3A4}" destId="{E4E7B66E-B36D-485A-9223-18396ABFC9AF}" srcOrd="1" destOrd="0" presId="urn:microsoft.com/office/officeart/2005/8/layout/vList2"/>
    <dgm:cxn modelId="{C199CFF0-E318-40B6-83B1-51D9E5811646}" type="presParOf" srcId="{8F5290F8-8EDF-4BBD-8A6F-89AD86A6B3A4}" destId="{AE5F764E-E18B-4A22-AF6E-9836C756D9ED}" srcOrd="2" destOrd="0" presId="urn:microsoft.com/office/officeart/2005/8/layout/vList2"/>
    <dgm:cxn modelId="{906E0CA9-4038-4631-BCF7-443EE65FA55A}" type="presParOf" srcId="{8F5290F8-8EDF-4BBD-8A6F-89AD86A6B3A4}" destId="{7646E8B1-E65E-4013-A92C-F614A851386D}" srcOrd="3" destOrd="0" presId="urn:microsoft.com/office/officeart/2005/8/layout/vList2"/>
    <dgm:cxn modelId="{5584257F-E223-4802-AFDC-07DFE4D50A93}" type="presParOf" srcId="{8F5290F8-8EDF-4BBD-8A6F-89AD86A6B3A4}" destId="{F23D2D1F-61A4-4895-864D-1C6275C9D4CE}" srcOrd="4" destOrd="0" presId="urn:microsoft.com/office/officeart/2005/8/layout/vList2"/>
    <dgm:cxn modelId="{B7B66A89-C366-49C3-A2BC-D85F0649518B}" type="presParOf" srcId="{8F5290F8-8EDF-4BBD-8A6F-89AD86A6B3A4}" destId="{8714C1B6-F01E-4AA6-B2BE-05465B1B69DD}" srcOrd="5" destOrd="0" presId="urn:microsoft.com/office/officeart/2005/8/layout/vList2"/>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F15DE9A-6BA5-402C-A09D-213E16CFDCBA}" type="doc">
      <dgm:prSet loTypeId="urn:microsoft.com/office/officeart/2005/8/layout/process1" loCatId="process" qsTypeId="urn:microsoft.com/office/officeart/2005/8/quickstyle/simple1" qsCatId="simple" csTypeId="urn:microsoft.com/office/officeart/2005/8/colors/accent1_2" csCatId="accent1"/>
      <dgm:spPr/>
      <dgm:t>
        <a:bodyPr/>
        <a:lstStyle/>
        <a:p>
          <a:endParaRPr lang="en-GB"/>
        </a:p>
      </dgm:t>
    </dgm:pt>
    <dgm:pt modelId="{D0ED5F14-DDDD-469E-8A80-5D0B49D22D19}">
      <dgm:prSet/>
      <dgm:spPr/>
      <dgm:t>
        <a:bodyPr/>
        <a:lstStyle/>
        <a:p>
          <a:pPr rtl="0"/>
          <a:r>
            <a:rPr lang="en-GB" dirty="0" smtClean="0"/>
            <a:t>Matthew Cunliffe</a:t>
          </a:r>
          <a:endParaRPr lang="en-GB" dirty="0"/>
        </a:p>
      </dgm:t>
    </dgm:pt>
    <dgm:pt modelId="{424F518F-3D00-4970-A599-04AF0C9ACCB5}" type="parTrans" cxnId="{4AB015A9-D9F4-467B-9ABA-4E8060EAA154}">
      <dgm:prSet/>
      <dgm:spPr/>
      <dgm:t>
        <a:bodyPr/>
        <a:lstStyle/>
        <a:p>
          <a:endParaRPr lang="en-GB"/>
        </a:p>
      </dgm:t>
    </dgm:pt>
    <dgm:pt modelId="{6E574E29-4EC6-4706-8CD5-8B928B12532E}" type="sibTrans" cxnId="{4AB015A9-D9F4-467B-9ABA-4E8060EAA154}">
      <dgm:prSet/>
      <dgm:spPr/>
      <dgm:t>
        <a:bodyPr/>
        <a:lstStyle/>
        <a:p>
          <a:endParaRPr lang="en-GB"/>
        </a:p>
      </dgm:t>
    </dgm:pt>
    <dgm:pt modelId="{FD3B2D85-1A96-4C75-B229-AD74FF18827C}" type="pres">
      <dgm:prSet presAssocID="{CF15DE9A-6BA5-402C-A09D-213E16CFDCBA}" presName="Name0" presStyleCnt="0">
        <dgm:presLayoutVars>
          <dgm:dir/>
          <dgm:resizeHandles val="exact"/>
        </dgm:presLayoutVars>
      </dgm:prSet>
      <dgm:spPr/>
      <dgm:t>
        <a:bodyPr/>
        <a:lstStyle/>
        <a:p>
          <a:endParaRPr lang="en-GB"/>
        </a:p>
      </dgm:t>
    </dgm:pt>
    <dgm:pt modelId="{E9F81324-A4E1-4E7D-8C60-AF680F812657}" type="pres">
      <dgm:prSet presAssocID="{D0ED5F14-DDDD-469E-8A80-5D0B49D22D19}" presName="node" presStyleLbl="node1" presStyleIdx="0" presStyleCnt="1">
        <dgm:presLayoutVars>
          <dgm:bulletEnabled val="1"/>
        </dgm:presLayoutVars>
      </dgm:prSet>
      <dgm:spPr/>
      <dgm:t>
        <a:bodyPr/>
        <a:lstStyle/>
        <a:p>
          <a:endParaRPr lang="en-GB"/>
        </a:p>
      </dgm:t>
    </dgm:pt>
  </dgm:ptLst>
  <dgm:cxnLst>
    <dgm:cxn modelId="{4AB015A9-D9F4-467B-9ABA-4E8060EAA154}" srcId="{CF15DE9A-6BA5-402C-A09D-213E16CFDCBA}" destId="{D0ED5F14-DDDD-469E-8A80-5D0B49D22D19}" srcOrd="0" destOrd="0" parTransId="{424F518F-3D00-4970-A599-04AF0C9ACCB5}" sibTransId="{6E574E29-4EC6-4706-8CD5-8B928B12532E}"/>
    <dgm:cxn modelId="{CBBB9465-28A1-4A4A-BBEB-D76C0D8C6493}" type="presOf" srcId="{CF15DE9A-6BA5-402C-A09D-213E16CFDCBA}" destId="{FD3B2D85-1A96-4C75-B229-AD74FF18827C}" srcOrd="0" destOrd="0" presId="urn:microsoft.com/office/officeart/2005/8/layout/process1"/>
    <dgm:cxn modelId="{8BBF0CD5-505E-465A-857B-11AE1BB292F2}" type="presOf" srcId="{D0ED5F14-DDDD-469E-8A80-5D0B49D22D19}" destId="{E9F81324-A4E1-4E7D-8C60-AF680F812657}" srcOrd="0" destOrd="0" presId="urn:microsoft.com/office/officeart/2005/8/layout/process1"/>
    <dgm:cxn modelId="{7B597322-82C6-452C-93D7-3E3A9CDECF05}" type="presParOf" srcId="{FD3B2D85-1A96-4C75-B229-AD74FF18827C}" destId="{E9F81324-A4E1-4E7D-8C60-AF680F812657}" srcOrd="0" destOrd="0" presId="urn:microsoft.com/office/officeart/2005/8/layout/process1"/>
  </dgm:cxnLst>
  <dgm:bg/>
  <dgm:whole/>
  <dgm:extLst>
    <a:ext uri="http://schemas.microsoft.com/office/drawing/2008/diagram">
      <dsp:dataModelExt xmlns:dsp="http://schemas.microsoft.com/office/drawing/2008/diagram" relId="rId1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2842FDE-1F89-4D31-9BD0-CF78825B8E78}" type="doc">
      <dgm:prSet loTypeId="urn:microsoft.com/office/officeart/2005/8/layout/process1" loCatId="process" qsTypeId="urn:microsoft.com/office/officeart/2005/8/quickstyle/simple1" qsCatId="simple" csTypeId="urn:microsoft.com/office/officeart/2005/8/colors/accent1_2" csCatId="accent1"/>
      <dgm:spPr/>
      <dgm:t>
        <a:bodyPr/>
        <a:lstStyle/>
        <a:p>
          <a:endParaRPr lang="en-GB"/>
        </a:p>
      </dgm:t>
    </dgm:pt>
    <dgm:pt modelId="{C32C36D5-C216-4416-84F9-8DC4E654C633}">
      <dgm:prSet/>
      <dgm:spPr/>
      <dgm:t>
        <a:bodyPr/>
        <a:lstStyle/>
        <a:p>
          <a:pPr rtl="0"/>
          <a:r>
            <a:rPr lang="en-GB" b="1" smtClean="0"/>
            <a:t>Who Am I?</a:t>
          </a:r>
          <a:endParaRPr lang="en-GB"/>
        </a:p>
      </dgm:t>
    </dgm:pt>
    <dgm:pt modelId="{192EA0E2-7138-4B02-BD94-97C704E7E6A9}" type="parTrans" cxnId="{13833198-6126-4B7F-BCDB-DE4AED2B8CA7}">
      <dgm:prSet/>
      <dgm:spPr/>
      <dgm:t>
        <a:bodyPr/>
        <a:lstStyle/>
        <a:p>
          <a:endParaRPr lang="en-GB"/>
        </a:p>
      </dgm:t>
    </dgm:pt>
    <dgm:pt modelId="{79402EEF-55F6-4360-B9CC-CFA4E6A026AD}" type="sibTrans" cxnId="{13833198-6126-4B7F-BCDB-DE4AED2B8CA7}">
      <dgm:prSet/>
      <dgm:spPr/>
      <dgm:t>
        <a:bodyPr/>
        <a:lstStyle/>
        <a:p>
          <a:endParaRPr lang="en-GB"/>
        </a:p>
      </dgm:t>
    </dgm:pt>
    <dgm:pt modelId="{19DB0A47-FD95-413C-877D-4B3515AF3FC3}" type="pres">
      <dgm:prSet presAssocID="{62842FDE-1F89-4D31-9BD0-CF78825B8E78}" presName="Name0" presStyleCnt="0">
        <dgm:presLayoutVars>
          <dgm:dir/>
          <dgm:resizeHandles val="exact"/>
        </dgm:presLayoutVars>
      </dgm:prSet>
      <dgm:spPr/>
      <dgm:t>
        <a:bodyPr/>
        <a:lstStyle/>
        <a:p>
          <a:endParaRPr lang="en-GB"/>
        </a:p>
      </dgm:t>
    </dgm:pt>
    <dgm:pt modelId="{BDBDB826-3EDD-4CB8-A879-9BA969971638}" type="pres">
      <dgm:prSet presAssocID="{C32C36D5-C216-4416-84F9-8DC4E654C633}" presName="node" presStyleLbl="node1" presStyleIdx="0" presStyleCnt="1">
        <dgm:presLayoutVars>
          <dgm:bulletEnabled val="1"/>
        </dgm:presLayoutVars>
      </dgm:prSet>
      <dgm:spPr/>
      <dgm:t>
        <a:bodyPr/>
        <a:lstStyle/>
        <a:p>
          <a:endParaRPr lang="en-GB"/>
        </a:p>
      </dgm:t>
    </dgm:pt>
  </dgm:ptLst>
  <dgm:cxnLst>
    <dgm:cxn modelId="{3498F39F-2984-4ED4-8729-074AA5EF2B5C}" type="presOf" srcId="{C32C36D5-C216-4416-84F9-8DC4E654C633}" destId="{BDBDB826-3EDD-4CB8-A879-9BA969971638}" srcOrd="0" destOrd="0" presId="urn:microsoft.com/office/officeart/2005/8/layout/process1"/>
    <dgm:cxn modelId="{410E3266-A971-4EDC-A98D-6CEE745A24EC}" type="presOf" srcId="{62842FDE-1F89-4D31-9BD0-CF78825B8E78}" destId="{19DB0A47-FD95-413C-877D-4B3515AF3FC3}" srcOrd="0" destOrd="0" presId="urn:microsoft.com/office/officeart/2005/8/layout/process1"/>
    <dgm:cxn modelId="{13833198-6126-4B7F-BCDB-DE4AED2B8CA7}" srcId="{62842FDE-1F89-4D31-9BD0-CF78825B8E78}" destId="{C32C36D5-C216-4416-84F9-8DC4E654C633}" srcOrd="0" destOrd="0" parTransId="{192EA0E2-7138-4B02-BD94-97C704E7E6A9}" sibTransId="{79402EEF-55F6-4360-B9CC-CFA4E6A026AD}"/>
    <dgm:cxn modelId="{FB4CE87E-99DB-47B8-AF4C-F63C6DCD3753}" type="presParOf" srcId="{19DB0A47-FD95-413C-877D-4B3515AF3FC3}" destId="{BDBDB826-3EDD-4CB8-A879-9BA969971638}" srcOrd="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AD5B2E4-9F82-4B4B-A5D0-F8602B5C211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93477050-4B2A-4279-865B-4D449E741D68}">
      <dgm:prSet/>
      <dgm:spPr/>
      <dgm:t>
        <a:bodyPr/>
        <a:lstStyle/>
        <a:p>
          <a:pPr rtl="0"/>
          <a:r>
            <a:rPr lang="en-GB" smtClean="0"/>
            <a:t>IT Consultant and Contractor for over 14 years</a:t>
          </a:r>
          <a:endParaRPr lang="en-GB"/>
        </a:p>
      </dgm:t>
    </dgm:pt>
    <dgm:pt modelId="{F8FD3429-6387-4C04-BC5E-5A3051B9DE8E}" type="parTrans" cxnId="{0B9395AB-5453-43E0-B4C6-029932092CC1}">
      <dgm:prSet/>
      <dgm:spPr/>
      <dgm:t>
        <a:bodyPr/>
        <a:lstStyle/>
        <a:p>
          <a:endParaRPr lang="en-GB"/>
        </a:p>
      </dgm:t>
    </dgm:pt>
    <dgm:pt modelId="{8A439024-F919-46A9-94B1-1C790E844D23}" type="sibTrans" cxnId="{0B9395AB-5453-43E0-B4C6-029932092CC1}">
      <dgm:prSet/>
      <dgm:spPr/>
      <dgm:t>
        <a:bodyPr/>
        <a:lstStyle/>
        <a:p>
          <a:endParaRPr lang="en-GB"/>
        </a:p>
      </dgm:t>
    </dgm:pt>
    <dgm:pt modelId="{234616D6-F297-4128-ABF9-14CDAF055696}">
      <dgm:prSet/>
      <dgm:spPr/>
      <dgm:t>
        <a:bodyPr/>
        <a:lstStyle/>
        <a:p>
          <a:pPr rtl="0"/>
          <a:r>
            <a:rPr lang="en-GB" smtClean="0"/>
            <a:t>Test Manager and Technical Test Analyst</a:t>
          </a:r>
          <a:endParaRPr lang="en-GB"/>
        </a:p>
      </dgm:t>
    </dgm:pt>
    <dgm:pt modelId="{DA7D30F3-7BAC-4D23-A7DF-7AA31A8C3CB4}" type="parTrans" cxnId="{2AFFC52C-CC34-413A-B5C2-CA7D4F8A1C26}">
      <dgm:prSet/>
      <dgm:spPr/>
      <dgm:t>
        <a:bodyPr/>
        <a:lstStyle/>
        <a:p>
          <a:endParaRPr lang="en-GB"/>
        </a:p>
      </dgm:t>
    </dgm:pt>
    <dgm:pt modelId="{A6D327A6-05BB-473A-ACC6-A78A95294225}" type="sibTrans" cxnId="{2AFFC52C-CC34-413A-B5C2-CA7D4F8A1C26}">
      <dgm:prSet/>
      <dgm:spPr/>
      <dgm:t>
        <a:bodyPr/>
        <a:lstStyle/>
        <a:p>
          <a:endParaRPr lang="en-GB"/>
        </a:p>
      </dgm:t>
    </dgm:pt>
    <dgm:pt modelId="{FAF7A7D4-01CB-4160-A918-A9ED94C6B8A8}">
      <dgm:prSet/>
      <dgm:spPr/>
      <dgm:t>
        <a:bodyPr/>
        <a:lstStyle/>
        <a:p>
          <a:pPr rtl="0"/>
          <a:r>
            <a:rPr lang="en-GB" smtClean="0"/>
            <a:t>Have worked on multiple Blue Chip contracts including:</a:t>
          </a:r>
          <a:endParaRPr lang="en-GB"/>
        </a:p>
      </dgm:t>
    </dgm:pt>
    <dgm:pt modelId="{4999A5CF-5955-4F72-BE21-3D6D5C278C8F}" type="parTrans" cxnId="{6C81F595-987A-40CA-8E4F-636C266815E5}">
      <dgm:prSet/>
      <dgm:spPr/>
      <dgm:t>
        <a:bodyPr/>
        <a:lstStyle/>
        <a:p>
          <a:endParaRPr lang="en-GB"/>
        </a:p>
      </dgm:t>
    </dgm:pt>
    <dgm:pt modelId="{79E2B658-D657-45AF-A4DE-B23EEE11CFE6}" type="sibTrans" cxnId="{6C81F595-987A-40CA-8E4F-636C266815E5}">
      <dgm:prSet/>
      <dgm:spPr/>
      <dgm:t>
        <a:bodyPr/>
        <a:lstStyle/>
        <a:p>
          <a:endParaRPr lang="en-GB"/>
        </a:p>
      </dgm:t>
    </dgm:pt>
    <dgm:pt modelId="{E1AD7790-6E05-4B84-898C-99EDBFA544E4}">
      <dgm:prSet/>
      <dgm:spPr/>
      <dgm:t>
        <a:bodyPr/>
        <a:lstStyle/>
        <a:p>
          <a:pPr rtl="0"/>
          <a:r>
            <a:rPr lang="en-GB" smtClean="0"/>
            <a:t>London Congestion Charging Scheme </a:t>
          </a:r>
          <a:endParaRPr lang="en-GB"/>
        </a:p>
      </dgm:t>
    </dgm:pt>
    <dgm:pt modelId="{78D7D5C5-7890-43E6-AB0A-304DBA9B9B3B}" type="parTrans" cxnId="{87AA5A54-280B-4B36-BC75-C13F33349498}">
      <dgm:prSet/>
      <dgm:spPr/>
      <dgm:t>
        <a:bodyPr/>
        <a:lstStyle/>
        <a:p>
          <a:endParaRPr lang="en-GB"/>
        </a:p>
      </dgm:t>
    </dgm:pt>
    <dgm:pt modelId="{4BB58043-F58B-49E4-809A-FCD6B92B016F}" type="sibTrans" cxnId="{87AA5A54-280B-4B36-BC75-C13F33349498}">
      <dgm:prSet/>
      <dgm:spPr/>
      <dgm:t>
        <a:bodyPr/>
        <a:lstStyle/>
        <a:p>
          <a:endParaRPr lang="en-GB"/>
        </a:p>
      </dgm:t>
    </dgm:pt>
    <dgm:pt modelId="{06540936-51B6-4201-BEC5-8AAB6A7D5C40}">
      <dgm:prSet/>
      <dgm:spPr/>
      <dgm:t>
        <a:bodyPr/>
        <a:lstStyle/>
        <a:p>
          <a:pPr rtl="0"/>
          <a:r>
            <a:rPr lang="en-GB" smtClean="0"/>
            <a:t>Education Maintenance Allowance programmes</a:t>
          </a:r>
          <a:endParaRPr lang="en-GB"/>
        </a:p>
      </dgm:t>
    </dgm:pt>
    <dgm:pt modelId="{7291F259-9F3E-4389-BEF7-4DD4E5C1A63D}" type="parTrans" cxnId="{00F98D9B-67A1-49ED-B408-94DCB7E56DB3}">
      <dgm:prSet/>
      <dgm:spPr/>
      <dgm:t>
        <a:bodyPr/>
        <a:lstStyle/>
        <a:p>
          <a:endParaRPr lang="en-GB"/>
        </a:p>
      </dgm:t>
    </dgm:pt>
    <dgm:pt modelId="{685B4A0C-CF1B-4F34-850C-39CDB8131F3D}" type="sibTrans" cxnId="{00F98D9B-67A1-49ED-B408-94DCB7E56DB3}">
      <dgm:prSet/>
      <dgm:spPr/>
      <dgm:t>
        <a:bodyPr/>
        <a:lstStyle/>
        <a:p>
          <a:endParaRPr lang="en-GB"/>
        </a:p>
      </dgm:t>
    </dgm:pt>
    <dgm:pt modelId="{11DD012C-2C37-463D-9D8C-0F179E19FCEC}">
      <dgm:prSet/>
      <dgm:spPr/>
      <dgm:t>
        <a:bodyPr/>
        <a:lstStyle/>
        <a:p>
          <a:pPr rtl="0"/>
          <a:r>
            <a:rPr lang="en-GB" smtClean="0"/>
            <a:t>Systems migration for Experian</a:t>
          </a:r>
          <a:endParaRPr lang="en-GB"/>
        </a:p>
      </dgm:t>
    </dgm:pt>
    <dgm:pt modelId="{45D8EE3D-D102-42EB-B53C-3E70B332A38D}" type="parTrans" cxnId="{E268F97B-1C17-4928-AC7C-A90DF62FF241}">
      <dgm:prSet/>
      <dgm:spPr/>
      <dgm:t>
        <a:bodyPr/>
        <a:lstStyle/>
        <a:p>
          <a:endParaRPr lang="en-GB"/>
        </a:p>
      </dgm:t>
    </dgm:pt>
    <dgm:pt modelId="{A3C605D0-57F7-4FF9-9C21-C449502728D5}" type="sibTrans" cxnId="{E268F97B-1C17-4928-AC7C-A90DF62FF241}">
      <dgm:prSet/>
      <dgm:spPr/>
      <dgm:t>
        <a:bodyPr/>
        <a:lstStyle/>
        <a:p>
          <a:endParaRPr lang="en-GB"/>
        </a:p>
      </dgm:t>
    </dgm:pt>
    <dgm:pt modelId="{51CE45CD-29BE-4B8C-8E82-02CFA1D2DCFF}" type="pres">
      <dgm:prSet presAssocID="{4AD5B2E4-9F82-4B4B-A5D0-F8602B5C2116}" presName="linear" presStyleCnt="0">
        <dgm:presLayoutVars>
          <dgm:animLvl val="lvl"/>
          <dgm:resizeHandles val="exact"/>
        </dgm:presLayoutVars>
      </dgm:prSet>
      <dgm:spPr/>
      <dgm:t>
        <a:bodyPr/>
        <a:lstStyle/>
        <a:p>
          <a:endParaRPr lang="en-GB"/>
        </a:p>
      </dgm:t>
    </dgm:pt>
    <dgm:pt modelId="{06CF56C0-658A-499E-90D2-573FEF3B7A5A}" type="pres">
      <dgm:prSet presAssocID="{93477050-4B2A-4279-865B-4D449E741D68}" presName="parentText" presStyleLbl="node1" presStyleIdx="0" presStyleCnt="3">
        <dgm:presLayoutVars>
          <dgm:chMax val="0"/>
          <dgm:bulletEnabled val="1"/>
        </dgm:presLayoutVars>
      </dgm:prSet>
      <dgm:spPr/>
      <dgm:t>
        <a:bodyPr/>
        <a:lstStyle/>
        <a:p>
          <a:endParaRPr lang="en-GB"/>
        </a:p>
      </dgm:t>
    </dgm:pt>
    <dgm:pt modelId="{CF9EC5FC-793E-4C41-8AC7-D3A0EB74D61D}" type="pres">
      <dgm:prSet presAssocID="{8A439024-F919-46A9-94B1-1C790E844D23}" presName="spacer" presStyleCnt="0"/>
      <dgm:spPr/>
    </dgm:pt>
    <dgm:pt modelId="{F70F4C4C-EA10-4E11-90DA-F6495B78E595}" type="pres">
      <dgm:prSet presAssocID="{234616D6-F297-4128-ABF9-14CDAF055696}" presName="parentText" presStyleLbl="node1" presStyleIdx="1" presStyleCnt="3">
        <dgm:presLayoutVars>
          <dgm:chMax val="0"/>
          <dgm:bulletEnabled val="1"/>
        </dgm:presLayoutVars>
      </dgm:prSet>
      <dgm:spPr/>
      <dgm:t>
        <a:bodyPr/>
        <a:lstStyle/>
        <a:p>
          <a:endParaRPr lang="en-GB"/>
        </a:p>
      </dgm:t>
    </dgm:pt>
    <dgm:pt modelId="{368B0A27-42D6-4ADB-88D7-2DEF351A38B3}" type="pres">
      <dgm:prSet presAssocID="{A6D327A6-05BB-473A-ACC6-A78A95294225}" presName="spacer" presStyleCnt="0"/>
      <dgm:spPr/>
    </dgm:pt>
    <dgm:pt modelId="{8A28BC5E-F453-4FB8-B263-CB45A617C9C2}" type="pres">
      <dgm:prSet presAssocID="{FAF7A7D4-01CB-4160-A918-A9ED94C6B8A8}" presName="parentText" presStyleLbl="node1" presStyleIdx="2" presStyleCnt="3">
        <dgm:presLayoutVars>
          <dgm:chMax val="0"/>
          <dgm:bulletEnabled val="1"/>
        </dgm:presLayoutVars>
      </dgm:prSet>
      <dgm:spPr/>
      <dgm:t>
        <a:bodyPr/>
        <a:lstStyle/>
        <a:p>
          <a:endParaRPr lang="en-GB"/>
        </a:p>
      </dgm:t>
    </dgm:pt>
    <dgm:pt modelId="{6ED1520A-E7DF-4505-946B-8D78201E3E3E}" type="pres">
      <dgm:prSet presAssocID="{FAF7A7D4-01CB-4160-A918-A9ED94C6B8A8}" presName="childText" presStyleLbl="revTx" presStyleIdx="0" presStyleCnt="1">
        <dgm:presLayoutVars>
          <dgm:bulletEnabled val="1"/>
        </dgm:presLayoutVars>
      </dgm:prSet>
      <dgm:spPr/>
      <dgm:t>
        <a:bodyPr/>
        <a:lstStyle/>
        <a:p>
          <a:endParaRPr lang="en-GB"/>
        </a:p>
      </dgm:t>
    </dgm:pt>
  </dgm:ptLst>
  <dgm:cxnLst>
    <dgm:cxn modelId="{87AA5A54-280B-4B36-BC75-C13F33349498}" srcId="{FAF7A7D4-01CB-4160-A918-A9ED94C6B8A8}" destId="{E1AD7790-6E05-4B84-898C-99EDBFA544E4}" srcOrd="0" destOrd="0" parTransId="{78D7D5C5-7890-43E6-AB0A-304DBA9B9B3B}" sibTransId="{4BB58043-F58B-49E4-809A-FCD6B92B016F}"/>
    <dgm:cxn modelId="{0A7E8069-BD84-41E4-A4C4-56185DC7217D}" type="presOf" srcId="{FAF7A7D4-01CB-4160-A918-A9ED94C6B8A8}" destId="{8A28BC5E-F453-4FB8-B263-CB45A617C9C2}" srcOrd="0" destOrd="0" presId="urn:microsoft.com/office/officeart/2005/8/layout/vList2"/>
    <dgm:cxn modelId="{6B779F7A-A0DE-4614-9F0A-87FD604B2E3F}" type="presOf" srcId="{93477050-4B2A-4279-865B-4D449E741D68}" destId="{06CF56C0-658A-499E-90D2-573FEF3B7A5A}" srcOrd="0" destOrd="0" presId="urn:microsoft.com/office/officeart/2005/8/layout/vList2"/>
    <dgm:cxn modelId="{1326A966-7F71-475F-A7F5-2861A4ADD836}" type="presOf" srcId="{E1AD7790-6E05-4B84-898C-99EDBFA544E4}" destId="{6ED1520A-E7DF-4505-946B-8D78201E3E3E}" srcOrd="0" destOrd="0" presId="urn:microsoft.com/office/officeart/2005/8/layout/vList2"/>
    <dgm:cxn modelId="{6F8DBBD8-F7B8-41DE-AE34-9FD52B39D650}" type="presOf" srcId="{11DD012C-2C37-463D-9D8C-0F179E19FCEC}" destId="{6ED1520A-E7DF-4505-946B-8D78201E3E3E}" srcOrd="0" destOrd="2" presId="urn:microsoft.com/office/officeart/2005/8/layout/vList2"/>
    <dgm:cxn modelId="{2AFFC52C-CC34-413A-B5C2-CA7D4F8A1C26}" srcId="{4AD5B2E4-9F82-4B4B-A5D0-F8602B5C2116}" destId="{234616D6-F297-4128-ABF9-14CDAF055696}" srcOrd="1" destOrd="0" parTransId="{DA7D30F3-7BAC-4D23-A7DF-7AA31A8C3CB4}" sibTransId="{A6D327A6-05BB-473A-ACC6-A78A95294225}"/>
    <dgm:cxn modelId="{0B9395AB-5453-43E0-B4C6-029932092CC1}" srcId="{4AD5B2E4-9F82-4B4B-A5D0-F8602B5C2116}" destId="{93477050-4B2A-4279-865B-4D449E741D68}" srcOrd="0" destOrd="0" parTransId="{F8FD3429-6387-4C04-BC5E-5A3051B9DE8E}" sibTransId="{8A439024-F919-46A9-94B1-1C790E844D23}"/>
    <dgm:cxn modelId="{0A1DDCDB-D622-46EB-B24F-8CD0309EA8D7}" type="presOf" srcId="{234616D6-F297-4128-ABF9-14CDAF055696}" destId="{F70F4C4C-EA10-4E11-90DA-F6495B78E595}" srcOrd="0" destOrd="0" presId="urn:microsoft.com/office/officeart/2005/8/layout/vList2"/>
    <dgm:cxn modelId="{6C81F595-987A-40CA-8E4F-636C266815E5}" srcId="{4AD5B2E4-9F82-4B4B-A5D0-F8602B5C2116}" destId="{FAF7A7D4-01CB-4160-A918-A9ED94C6B8A8}" srcOrd="2" destOrd="0" parTransId="{4999A5CF-5955-4F72-BE21-3D6D5C278C8F}" sibTransId="{79E2B658-D657-45AF-A4DE-B23EEE11CFE6}"/>
    <dgm:cxn modelId="{00F98D9B-67A1-49ED-B408-94DCB7E56DB3}" srcId="{FAF7A7D4-01CB-4160-A918-A9ED94C6B8A8}" destId="{06540936-51B6-4201-BEC5-8AAB6A7D5C40}" srcOrd="1" destOrd="0" parTransId="{7291F259-9F3E-4389-BEF7-4DD4E5C1A63D}" sibTransId="{685B4A0C-CF1B-4F34-850C-39CDB8131F3D}"/>
    <dgm:cxn modelId="{DE116E8F-3557-49F3-8F32-F9387ED1A587}" type="presOf" srcId="{4AD5B2E4-9F82-4B4B-A5D0-F8602B5C2116}" destId="{51CE45CD-29BE-4B8C-8E82-02CFA1D2DCFF}" srcOrd="0" destOrd="0" presId="urn:microsoft.com/office/officeart/2005/8/layout/vList2"/>
    <dgm:cxn modelId="{E268F97B-1C17-4928-AC7C-A90DF62FF241}" srcId="{FAF7A7D4-01CB-4160-A918-A9ED94C6B8A8}" destId="{11DD012C-2C37-463D-9D8C-0F179E19FCEC}" srcOrd="2" destOrd="0" parTransId="{45D8EE3D-D102-42EB-B53C-3E70B332A38D}" sibTransId="{A3C605D0-57F7-4FF9-9C21-C449502728D5}"/>
    <dgm:cxn modelId="{E6E2076A-413B-4EEA-BB71-F561C98B6B47}" type="presOf" srcId="{06540936-51B6-4201-BEC5-8AAB6A7D5C40}" destId="{6ED1520A-E7DF-4505-946B-8D78201E3E3E}" srcOrd="0" destOrd="1" presId="urn:microsoft.com/office/officeart/2005/8/layout/vList2"/>
    <dgm:cxn modelId="{954F3C50-2A30-42C0-8B9C-943FC0EA9884}" type="presParOf" srcId="{51CE45CD-29BE-4B8C-8E82-02CFA1D2DCFF}" destId="{06CF56C0-658A-499E-90D2-573FEF3B7A5A}" srcOrd="0" destOrd="0" presId="urn:microsoft.com/office/officeart/2005/8/layout/vList2"/>
    <dgm:cxn modelId="{59A5DC61-7E9E-4143-B9E1-60ECA2C204BD}" type="presParOf" srcId="{51CE45CD-29BE-4B8C-8E82-02CFA1D2DCFF}" destId="{CF9EC5FC-793E-4C41-8AC7-D3A0EB74D61D}" srcOrd="1" destOrd="0" presId="urn:microsoft.com/office/officeart/2005/8/layout/vList2"/>
    <dgm:cxn modelId="{6A236A73-BE65-409E-884E-1E7106553287}" type="presParOf" srcId="{51CE45CD-29BE-4B8C-8E82-02CFA1D2DCFF}" destId="{F70F4C4C-EA10-4E11-90DA-F6495B78E595}" srcOrd="2" destOrd="0" presId="urn:microsoft.com/office/officeart/2005/8/layout/vList2"/>
    <dgm:cxn modelId="{5C35BE7A-51AD-42F5-A4A8-F10CC99F43BC}" type="presParOf" srcId="{51CE45CD-29BE-4B8C-8E82-02CFA1D2DCFF}" destId="{368B0A27-42D6-4ADB-88D7-2DEF351A38B3}" srcOrd="3" destOrd="0" presId="urn:microsoft.com/office/officeart/2005/8/layout/vList2"/>
    <dgm:cxn modelId="{CA47F082-7B59-45B1-B88A-D812C711E656}" type="presParOf" srcId="{51CE45CD-29BE-4B8C-8E82-02CFA1D2DCFF}" destId="{8A28BC5E-F453-4FB8-B263-CB45A617C9C2}" srcOrd="4" destOrd="0" presId="urn:microsoft.com/office/officeart/2005/8/layout/vList2"/>
    <dgm:cxn modelId="{4D081FA6-3B94-488C-B88A-C7AAD547BFBA}" type="presParOf" srcId="{51CE45CD-29BE-4B8C-8E82-02CFA1D2DCFF}" destId="{6ED1520A-E7DF-4505-946B-8D78201E3E3E}" srcOrd="5"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7DFFD49-3C9C-4719-9B29-BF90C26F3131}"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GB"/>
        </a:p>
      </dgm:t>
    </dgm:pt>
    <dgm:pt modelId="{58812BEC-B9CF-4221-B522-F806D6BC6C49}">
      <dgm:prSet/>
      <dgm:spPr/>
      <dgm:t>
        <a:bodyPr/>
        <a:lstStyle/>
        <a:p>
          <a:pPr rtl="0"/>
          <a:r>
            <a:rPr lang="en-GB" b="1" dirty="0" smtClean="0"/>
            <a:t>What is Testing and Quality Assurance?</a:t>
          </a:r>
          <a:endParaRPr lang="en-GB" dirty="0"/>
        </a:p>
      </dgm:t>
    </dgm:pt>
    <dgm:pt modelId="{3C2A20AD-6B92-418F-BE9B-3692F511562D}" type="parTrans" cxnId="{A3209946-4575-4686-AE63-8F693968C5A0}">
      <dgm:prSet/>
      <dgm:spPr/>
      <dgm:t>
        <a:bodyPr/>
        <a:lstStyle/>
        <a:p>
          <a:endParaRPr lang="en-GB"/>
        </a:p>
      </dgm:t>
    </dgm:pt>
    <dgm:pt modelId="{2D904455-4B3D-4A41-9120-BCEAC4A5B1ED}" type="sibTrans" cxnId="{A3209946-4575-4686-AE63-8F693968C5A0}">
      <dgm:prSet/>
      <dgm:spPr/>
      <dgm:t>
        <a:bodyPr/>
        <a:lstStyle/>
        <a:p>
          <a:endParaRPr lang="en-GB"/>
        </a:p>
      </dgm:t>
    </dgm:pt>
    <dgm:pt modelId="{AB0F7989-7F76-4AEC-8A6E-6783388B51A5}" type="pres">
      <dgm:prSet presAssocID="{77DFFD49-3C9C-4719-9B29-BF90C26F3131}" presName="Name0" presStyleCnt="0">
        <dgm:presLayoutVars>
          <dgm:dir/>
          <dgm:resizeHandles val="exact"/>
        </dgm:presLayoutVars>
      </dgm:prSet>
      <dgm:spPr/>
      <dgm:t>
        <a:bodyPr/>
        <a:lstStyle/>
        <a:p>
          <a:endParaRPr lang="en-GB"/>
        </a:p>
      </dgm:t>
    </dgm:pt>
    <dgm:pt modelId="{FA1ACE8A-301E-45A4-B45E-6F1F93DBB1E3}" type="pres">
      <dgm:prSet presAssocID="{58812BEC-B9CF-4221-B522-F806D6BC6C49}" presName="node" presStyleLbl="node1" presStyleIdx="0" presStyleCnt="1" custScaleX="100098">
        <dgm:presLayoutVars>
          <dgm:bulletEnabled val="1"/>
        </dgm:presLayoutVars>
      </dgm:prSet>
      <dgm:spPr/>
      <dgm:t>
        <a:bodyPr/>
        <a:lstStyle/>
        <a:p>
          <a:endParaRPr lang="en-GB"/>
        </a:p>
      </dgm:t>
    </dgm:pt>
  </dgm:ptLst>
  <dgm:cxnLst>
    <dgm:cxn modelId="{B3850616-9FBC-49AC-8290-0BBC56E76F40}" type="presOf" srcId="{58812BEC-B9CF-4221-B522-F806D6BC6C49}" destId="{FA1ACE8A-301E-45A4-B45E-6F1F93DBB1E3}" srcOrd="0" destOrd="0" presId="urn:microsoft.com/office/officeart/2005/8/layout/process1"/>
    <dgm:cxn modelId="{A5D8E636-5C09-4780-90E5-7FF84ECA2F31}" type="presOf" srcId="{77DFFD49-3C9C-4719-9B29-BF90C26F3131}" destId="{AB0F7989-7F76-4AEC-8A6E-6783388B51A5}" srcOrd="0" destOrd="0" presId="urn:microsoft.com/office/officeart/2005/8/layout/process1"/>
    <dgm:cxn modelId="{A3209946-4575-4686-AE63-8F693968C5A0}" srcId="{77DFFD49-3C9C-4719-9B29-BF90C26F3131}" destId="{58812BEC-B9CF-4221-B522-F806D6BC6C49}" srcOrd="0" destOrd="0" parTransId="{3C2A20AD-6B92-418F-BE9B-3692F511562D}" sibTransId="{2D904455-4B3D-4A41-9120-BCEAC4A5B1ED}"/>
    <dgm:cxn modelId="{2309AE28-9C06-4743-BFE9-FCBD04B89FCB}" type="presParOf" srcId="{AB0F7989-7F76-4AEC-8A6E-6783388B51A5}" destId="{FA1ACE8A-301E-45A4-B45E-6F1F93DBB1E3}" srcOrd="0"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1FE08F0-2469-40EA-BFB8-8098FF741C4F}"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GB"/>
        </a:p>
      </dgm:t>
    </dgm:pt>
    <dgm:pt modelId="{C1DA27ED-10CC-4623-9BDF-1F9D46631CD5}">
      <dgm:prSet/>
      <dgm:spPr/>
      <dgm:t>
        <a:bodyPr/>
        <a:lstStyle/>
        <a:p>
          <a:pPr rtl="0"/>
          <a:r>
            <a:rPr lang="en-GB" smtClean="0"/>
            <a:t>Testing</a:t>
          </a:r>
          <a:endParaRPr lang="en-GB"/>
        </a:p>
      </dgm:t>
    </dgm:pt>
    <dgm:pt modelId="{CE817EED-02E9-4BE6-B20B-34A5C8FE73A4}" type="parTrans" cxnId="{62EBC5AD-63C5-4025-B785-ACE2948A9198}">
      <dgm:prSet/>
      <dgm:spPr/>
      <dgm:t>
        <a:bodyPr/>
        <a:lstStyle/>
        <a:p>
          <a:endParaRPr lang="en-GB"/>
        </a:p>
      </dgm:t>
    </dgm:pt>
    <dgm:pt modelId="{E42F512E-C33C-4A8D-B3E2-53E948DCC061}" type="sibTrans" cxnId="{62EBC5AD-63C5-4025-B785-ACE2948A9198}">
      <dgm:prSet/>
      <dgm:spPr/>
      <dgm:t>
        <a:bodyPr/>
        <a:lstStyle/>
        <a:p>
          <a:endParaRPr lang="en-GB"/>
        </a:p>
      </dgm:t>
    </dgm:pt>
    <dgm:pt modelId="{3B093B7C-97A4-4D0E-969B-2F9C76F74E8B}">
      <dgm:prSet/>
      <dgm:spPr/>
      <dgm:t>
        <a:bodyPr/>
        <a:lstStyle/>
        <a:p>
          <a:pPr rtl="0"/>
          <a:r>
            <a:rPr lang="en-GB" dirty="0" smtClean="0"/>
            <a:t>The process of exercising software to verify that it satisfies specified requirements and to detect errors.</a:t>
          </a:r>
          <a:endParaRPr lang="en-GB" dirty="0"/>
        </a:p>
      </dgm:t>
    </dgm:pt>
    <dgm:pt modelId="{D43E1326-1FA4-4D8A-9B10-5889D52DBC47}" type="parTrans" cxnId="{0CCB72A0-8515-42A2-A0A7-D35AA9B9EB19}">
      <dgm:prSet/>
      <dgm:spPr/>
      <dgm:t>
        <a:bodyPr/>
        <a:lstStyle/>
        <a:p>
          <a:endParaRPr lang="en-GB"/>
        </a:p>
      </dgm:t>
    </dgm:pt>
    <dgm:pt modelId="{DC62A4E0-E0DA-4A28-A716-5477984F8099}" type="sibTrans" cxnId="{0CCB72A0-8515-42A2-A0A7-D35AA9B9EB19}">
      <dgm:prSet/>
      <dgm:spPr/>
      <dgm:t>
        <a:bodyPr/>
        <a:lstStyle/>
        <a:p>
          <a:endParaRPr lang="en-GB"/>
        </a:p>
      </dgm:t>
    </dgm:pt>
    <dgm:pt modelId="{696C57D6-71F0-4E79-95B0-4CF453D239C1}">
      <dgm:prSet/>
      <dgm:spPr/>
      <dgm:t>
        <a:bodyPr/>
        <a:lstStyle/>
        <a:p>
          <a:pPr rtl="0"/>
          <a:r>
            <a:rPr lang="en-GB" smtClean="0"/>
            <a:t>Quality Assurance</a:t>
          </a:r>
          <a:endParaRPr lang="en-GB"/>
        </a:p>
      </dgm:t>
    </dgm:pt>
    <dgm:pt modelId="{F2526B98-9299-420D-9232-0A4EA374A3F4}" type="parTrans" cxnId="{C6A45B29-2C43-40AB-A884-9A7BDC8C6A37}">
      <dgm:prSet/>
      <dgm:spPr/>
      <dgm:t>
        <a:bodyPr/>
        <a:lstStyle/>
        <a:p>
          <a:endParaRPr lang="en-GB"/>
        </a:p>
      </dgm:t>
    </dgm:pt>
    <dgm:pt modelId="{EC4C1025-F09D-4F2E-B270-6713FAF8D6BD}" type="sibTrans" cxnId="{C6A45B29-2C43-40AB-A884-9A7BDC8C6A37}">
      <dgm:prSet/>
      <dgm:spPr/>
      <dgm:t>
        <a:bodyPr/>
        <a:lstStyle/>
        <a:p>
          <a:endParaRPr lang="en-GB"/>
        </a:p>
      </dgm:t>
    </dgm:pt>
    <dgm:pt modelId="{905AB738-7236-4E29-817B-DBCAB08356E6}">
      <dgm:prSet/>
      <dgm:spPr/>
      <dgm:t>
        <a:bodyPr/>
        <a:lstStyle/>
        <a:p>
          <a:pPr rtl="0"/>
          <a:r>
            <a:rPr lang="en-GB" dirty="0" smtClean="0">
              <a:latin typeface="Calibri" pitchFamily="34" charset="0"/>
              <a:cs typeface="Calibri" pitchFamily="34" charset="0"/>
            </a:rPr>
            <a:t>The systematic measurement, comparison with a standard, monitoring of processes and an associated feedback loop that confers error prevention</a:t>
          </a:r>
          <a:r>
            <a:rPr lang="en-GB" dirty="0" smtClean="0"/>
            <a:t>.</a:t>
          </a:r>
          <a:endParaRPr lang="en-GB" dirty="0"/>
        </a:p>
      </dgm:t>
    </dgm:pt>
    <dgm:pt modelId="{53CE592C-7A84-442E-AF43-FB0B80D03E1D}" type="parTrans" cxnId="{531910C3-331A-44D0-9915-7B5428DC9AF9}">
      <dgm:prSet/>
      <dgm:spPr/>
      <dgm:t>
        <a:bodyPr/>
        <a:lstStyle/>
        <a:p>
          <a:endParaRPr lang="en-GB"/>
        </a:p>
      </dgm:t>
    </dgm:pt>
    <dgm:pt modelId="{80CE4D99-43F7-4715-A68C-D203C8309518}" type="sibTrans" cxnId="{531910C3-331A-44D0-9915-7B5428DC9AF9}">
      <dgm:prSet/>
      <dgm:spPr/>
      <dgm:t>
        <a:bodyPr/>
        <a:lstStyle/>
        <a:p>
          <a:endParaRPr lang="en-GB"/>
        </a:p>
      </dgm:t>
    </dgm:pt>
    <dgm:pt modelId="{CFB1C5B2-71D2-41B3-A5EA-D808EB0A0A59}" type="pres">
      <dgm:prSet presAssocID="{81FE08F0-2469-40EA-BFB8-8098FF741C4F}" presName="Name0" presStyleCnt="0">
        <dgm:presLayoutVars>
          <dgm:dir/>
          <dgm:animLvl val="lvl"/>
          <dgm:resizeHandles val="exact"/>
        </dgm:presLayoutVars>
      </dgm:prSet>
      <dgm:spPr/>
      <dgm:t>
        <a:bodyPr/>
        <a:lstStyle/>
        <a:p>
          <a:endParaRPr lang="en-GB"/>
        </a:p>
      </dgm:t>
    </dgm:pt>
    <dgm:pt modelId="{D3ACFEA4-03D6-4732-B704-E5E355F7D671}" type="pres">
      <dgm:prSet presAssocID="{C1DA27ED-10CC-4623-9BDF-1F9D46631CD5}" presName="linNode" presStyleCnt="0"/>
      <dgm:spPr/>
    </dgm:pt>
    <dgm:pt modelId="{F131510F-CDB0-4952-91C6-7179A5A93998}" type="pres">
      <dgm:prSet presAssocID="{C1DA27ED-10CC-4623-9BDF-1F9D46631CD5}" presName="parentText" presStyleLbl="node1" presStyleIdx="0" presStyleCnt="2">
        <dgm:presLayoutVars>
          <dgm:chMax val="1"/>
          <dgm:bulletEnabled val="1"/>
        </dgm:presLayoutVars>
      </dgm:prSet>
      <dgm:spPr/>
      <dgm:t>
        <a:bodyPr/>
        <a:lstStyle/>
        <a:p>
          <a:endParaRPr lang="en-GB"/>
        </a:p>
      </dgm:t>
    </dgm:pt>
    <dgm:pt modelId="{C9940936-5EF6-484A-923D-7B13355A55EA}" type="pres">
      <dgm:prSet presAssocID="{C1DA27ED-10CC-4623-9BDF-1F9D46631CD5}" presName="descendantText" presStyleLbl="alignAccFollowNode1" presStyleIdx="0" presStyleCnt="2">
        <dgm:presLayoutVars>
          <dgm:bulletEnabled val="1"/>
        </dgm:presLayoutVars>
      </dgm:prSet>
      <dgm:spPr/>
      <dgm:t>
        <a:bodyPr/>
        <a:lstStyle/>
        <a:p>
          <a:endParaRPr lang="en-GB"/>
        </a:p>
      </dgm:t>
    </dgm:pt>
    <dgm:pt modelId="{DEF59A5B-1D69-4012-A1A4-48A409193CAA}" type="pres">
      <dgm:prSet presAssocID="{E42F512E-C33C-4A8D-B3E2-53E948DCC061}" presName="sp" presStyleCnt="0"/>
      <dgm:spPr/>
    </dgm:pt>
    <dgm:pt modelId="{F0C3FF90-6700-47CF-BE3E-9494EB9CABC2}" type="pres">
      <dgm:prSet presAssocID="{696C57D6-71F0-4E79-95B0-4CF453D239C1}" presName="linNode" presStyleCnt="0"/>
      <dgm:spPr/>
    </dgm:pt>
    <dgm:pt modelId="{E95BD214-0B6D-446E-A556-BA3A1CABFD20}" type="pres">
      <dgm:prSet presAssocID="{696C57D6-71F0-4E79-95B0-4CF453D239C1}" presName="parentText" presStyleLbl="node1" presStyleIdx="1" presStyleCnt="2">
        <dgm:presLayoutVars>
          <dgm:chMax val="1"/>
          <dgm:bulletEnabled val="1"/>
        </dgm:presLayoutVars>
      </dgm:prSet>
      <dgm:spPr/>
      <dgm:t>
        <a:bodyPr/>
        <a:lstStyle/>
        <a:p>
          <a:endParaRPr lang="en-GB"/>
        </a:p>
      </dgm:t>
    </dgm:pt>
    <dgm:pt modelId="{80B3A467-D823-45EE-AD88-8660091F8A0B}" type="pres">
      <dgm:prSet presAssocID="{696C57D6-71F0-4E79-95B0-4CF453D239C1}" presName="descendantText" presStyleLbl="alignAccFollowNode1" presStyleIdx="1" presStyleCnt="2">
        <dgm:presLayoutVars>
          <dgm:bulletEnabled val="1"/>
        </dgm:presLayoutVars>
      </dgm:prSet>
      <dgm:spPr/>
      <dgm:t>
        <a:bodyPr/>
        <a:lstStyle/>
        <a:p>
          <a:endParaRPr lang="en-GB"/>
        </a:p>
      </dgm:t>
    </dgm:pt>
  </dgm:ptLst>
  <dgm:cxnLst>
    <dgm:cxn modelId="{FEF8DCAD-2C90-43A2-B83D-CCADDBACA0F2}" type="presOf" srcId="{905AB738-7236-4E29-817B-DBCAB08356E6}" destId="{80B3A467-D823-45EE-AD88-8660091F8A0B}" srcOrd="0" destOrd="0" presId="urn:microsoft.com/office/officeart/2005/8/layout/vList5"/>
    <dgm:cxn modelId="{0CCB72A0-8515-42A2-A0A7-D35AA9B9EB19}" srcId="{C1DA27ED-10CC-4623-9BDF-1F9D46631CD5}" destId="{3B093B7C-97A4-4D0E-969B-2F9C76F74E8B}" srcOrd="0" destOrd="0" parTransId="{D43E1326-1FA4-4D8A-9B10-5889D52DBC47}" sibTransId="{DC62A4E0-E0DA-4A28-A716-5477984F8099}"/>
    <dgm:cxn modelId="{62EBC5AD-63C5-4025-B785-ACE2948A9198}" srcId="{81FE08F0-2469-40EA-BFB8-8098FF741C4F}" destId="{C1DA27ED-10CC-4623-9BDF-1F9D46631CD5}" srcOrd="0" destOrd="0" parTransId="{CE817EED-02E9-4BE6-B20B-34A5C8FE73A4}" sibTransId="{E42F512E-C33C-4A8D-B3E2-53E948DCC061}"/>
    <dgm:cxn modelId="{E7622335-17BB-4EDC-B07B-CCBE2CEE7FC8}" type="presOf" srcId="{3B093B7C-97A4-4D0E-969B-2F9C76F74E8B}" destId="{C9940936-5EF6-484A-923D-7B13355A55EA}" srcOrd="0" destOrd="0" presId="urn:microsoft.com/office/officeart/2005/8/layout/vList5"/>
    <dgm:cxn modelId="{C6A45B29-2C43-40AB-A884-9A7BDC8C6A37}" srcId="{81FE08F0-2469-40EA-BFB8-8098FF741C4F}" destId="{696C57D6-71F0-4E79-95B0-4CF453D239C1}" srcOrd="1" destOrd="0" parTransId="{F2526B98-9299-420D-9232-0A4EA374A3F4}" sibTransId="{EC4C1025-F09D-4F2E-B270-6713FAF8D6BD}"/>
    <dgm:cxn modelId="{580131BF-8EF1-48C3-80AA-9EE85B7BE44B}" type="presOf" srcId="{696C57D6-71F0-4E79-95B0-4CF453D239C1}" destId="{E95BD214-0B6D-446E-A556-BA3A1CABFD20}" srcOrd="0" destOrd="0" presId="urn:microsoft.com/office/officeart/2005/8/layout/vList5"/>
    <dgm:cxn modelId="{517EE703-2C6D-4320-A3DD-BE2466009C48}" type="presOf" srcId="{81FE08F0-2469-40EA-BFB8-8098FF741C4F}" destId="{CFB1C5B2-71D2-41B3-A5EA-D808EB0A0A59}" srcOrd="0" destOrd="0" presId="urn:microsoft.com/office/officeart/2005/8/layout/vList5"/>
    <dgm:cxn modelId="{531910C3-331A-44D0-9915-7B5428DC9AF9}" srcId="{696C57D6-71F0-4E79-95B0-4CF453D239C1}" destId="{905AB738-7236-4E29-817B-DBCAB08356E6}" srcOrd="0" destOrd="0" parTransId="{53CE592C-7A84-442E-AF43-FB0B80D03E1D}" sibTransId="{80CE4D99-43F7-4715-A68C-D203C8309518}"/>
    <dgm:cxn modelId="{BC97C6ED-A867-44F9-AE0B-0C4B76F45D17}" type="presOf" srcId="{C1DA27ED-10CC-4623-9BDF-1F9D46631CD5}" destId="{F131510F-CDB0-4952-91C6-7179A5A93998}" srcOrd="0" destOrd="0" presId="urn:microsoft.com/office/officeart/2005/8/layout/vList5"/>
    <dgm:cxn modelId="{B31E5294-2885-42E3-BCE6-BB3FB6985F9C}" type="presParOf" srcId="{CFB1C5B2-71D2-41B3-A5EA-D808EB0A0A59}" destId="{D3ACFEA4-03D6-4732-B704-E5E355F7D671}" srcOrd="0" destOrd="0" presId="urn:microsoft.com/office/officeart/2005/8/layout/vList5"/>
    <dgm:cxn modelId="{0345B567-7D3D-4BEA-BEF1-888AA456DAB9}" type="presParOf" srcId="{D3ACFEA4-03D6-4732-B704-E5E355F7D671}" destId="{F131510F-CDB0-4952-91C6-7179A5A93998}" srcOrd="0" destOrd="0" presId="urn:microsoft.com/office/officeart/2005/8/layout/vList5"/>
    <dgm:cxn modelId="{AE3BD10F-379D-42A9-A6F8-6F05B7EAD93E}" type="presParOf" srcId="{D3ACFEA4-03D6-4732-B704-E5E355F7D671}" destId="{C9940936-5EF6-484A-923D-7B13355A55EA}" srcOrd="1" destOrd="0" presId="urn:microsoft.com/office/officeart/2005/8/layout/vList5"/>
    <dgm:cxn modelId="{D229A147-AE8A-4421-8B38-D85A76EE24A5}" type="presParOf" srcId="{CFB1C5B2-71D2-41B3-A5EA-D808EB0A0A59}" destId="{DEF59A5B-1D69-4012-A1A4-48A409193CAA}" srcOrd="1" destOrd="0" presId="urn:microsoft.com/office/officeart/2005/8/layout/vList5"/>
    <dgm:cxn modelId="{5849EC8B-D3B1-4F86-98DD-8C68F28CA370}" type="presParOf" srcId="{CFB1C5B2-71D2-41B3-A5EA-D808EB0A0A59}" destId="{F0C3FF90-6700-47CF-BE3E-9494EB9CABC2}" srcOrd="2" destOrd="0" presId="urn:microsoft.com/office/officeart/2005/8/layout/vList5"/>
    <dgm:cxn modelId="{37775DB8-D65E-452E-A035-24D0EC1B9D6B}" type="presParOf" srcId="{F0C3FF90-6700-47CF-BE3E-9494EB9CABC2}" destId="{E95BD214-0B6D-446E-A556-BA3A1CABFD20}" srcOrd="0" destOrd="0" presId="urn:microsoft.com/office/officeart/2005/8/layout/vList5"/>
    <dgm:cxn modelId="{88581463-D32A-4B70-9040-C84D7A5260DB}" type="presParOf" srcId="{F0C3FF90-6700-47CF-BE3E-9494EB9CABC2}" destId="{80B3A467-D823-45EE-AD88-8660091F8A0B}" srcOrd="1" destOrd="0" presId="urn:microsoft.com/office/officeart/2005/8/layout/vList5"/>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E19CADA-39EF-4129-9F6D-D2F0F19EE37F}"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GB"/>
        </a:p>
      </dgm:t>
    </dgm:pt>
    <dgm:pt modelId="{6A5DA4AD-A5A4-4BD7-8ED4-48AF2031B467}">
      <dgm:prSet/>
      <dgm:spPr/>
      <dgm:t>
        <a:bodyPr/>
        <a:lstStyle/>
        <a:p>
          <a:pPr rtl="0"/>
          <a:r>
            <a:rPr lang="en-GB" b="1" dirty="0" smtClean="0"/>
            <a:t>Testing</a:t>
          </a:r>
          <a:endParaRPr lang="en-GB" dirty="0"/>
        </a:p>
      </dgm:t>
    </dgm:pt>
    <dgm:pt modelId="{1ABEE2B7-2C55-4F38-A60A-E9F6644F960B}" type="parTrans" cxnId="{083A67CA-4097-430E-A11D-11D792A73EDB}">
      <dgm:prSet/>
      <dgm:spPr/>
      <dgm:t>
        <a:bodyPr/>
        <a:lstStyle/>
        <a:p>
          <a:endParaRPr lang="en-GB"/>
        </a:p>
      </dgm:t>
    </dgm:pt>
    <dgm:pt modelId="{BAFF5AE2-8A31-4103-8272-017D8C6A6B7C}" type="sibTrans" cxnId="{083A67CA-4097-430E-A11D-11D792A73EDB}">
      <dgm:prSet/>
      <dgm:spPr/>
      <dgm:t>
        <a:bodyPr/>
        <a:lstStyle/>
        <a:p>
          <a:endParaRPr lang="en-GB"/>
        </a:p>
      </dgm:t>
    </dgm:pt>
    <dgm:pt modelId="{1960F48D-9CFE-4772-B79A-F16E95E0D6C8}" type="pres">
      <dgm:prSet presAssocID="{5E19CADA-39EF-4129-9F6D-D2F0F19EE37F}" presName="Name0" presStyleCnt="0">
        <dgm:presLayoutVars>
          <dgm:dir/>
          <dgm:resizeHandles val="exact"/>
        </dgm:presLayoutVars>
      </dgm:prSet>
      <dgm:spPr/>
      <dgm:t>
        <a:bodyPr/>
        <a:lstStyle/>
        <a:p>
          <a:endParaRPr lang="en-GB"/>
        </a:p>
      </dgm:t>
    </dgm:pt>
    <dgm:pt modelId="{646F41DE-BD55-45B2-9039-E1A17C1B3AED}" type="pres">
      <dgm:prSet presAssocID="{6A5DA4AD-A5A4-4BD7-8ED4-48AF2031B467}" presName="node" presStyleLbl="node1" presStyleIdx="0" presStyleCnt="1">
        <dgm:presLayoutVars>
          <dgm:bulletEnabled val="1"/>
        </dgm:presLayoutVars>
      </dgm:prSet>
      <dgm:spPr/>
      <dgm:t>
        <a:bodyPr/>
        <a:lstStyle/>
        <a:p>
          <a:endParaRPr lang="en-GB"/>
        </a:p>
      </dgm:t>
    </dgm:pt>
  </dgm:ptLst>
  <dgm:cxnLst>
    <dgm:cxn modelId="{9DB7DD16-5910-4767-BFC5-171ECF8E605A}" type="presOf" srcId="{6A5DA4AD-A5A4-4BD7-8ED4-48AF2031B467}" destId="{646F41DE-BD55-45B2-9039-E1A17C1B3AED}" srcOrd="0" destOrd="0" presId="urn:microsoft.com/office/officeart/2005/8/layout/process1"/>
    <dgm:cxn modelId="{375CFFB2-9702-4728-9376-950665A16873}" type="presOf" srcId="{5E19CADA-39EF-4129-9F6D-D2F0F19EE37F}" destId="{1960F48D-9CFE-4772-B79A-F16E95E0D6C8}" srcOrd="0" destOrd="0" presId="urn:microsoft.com/office/officeart/2005/8/layout/process1"/>
    <dgm:cxn modelId="{083A67CA-4097-430E-A11D-11D792A73EDB}" srcId="{5E19CADA-39EF-4129-9F6D-D2F0F19EE37F}" destId="{6A5DA4AD-A5A4-4BD7-8ED4-48AF2031B467}" srcOrd="0" destOrd="0" parTransId="{1ABEE2B7-2C55-4F38-A60A-E9F6644F960B}" sibTransId="{BAFF5AE2-8A31-4103-8272-017D8C6A6B7C}"/>
    <dgm:cxn modelId="{8B078304-3C21-4353-877F-C62566234BF7}" type="presParOf" srcId="{1960F48D-9CFE-4772-B79A-F16E95E0D6C8}" destId="{646F41DE-BD55-45B2-9039-E1A17C1B3AED}" srcOrd="0"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9D02EC0-3B41-48D8-8F0A-3FAED4A441B8}" type="doc">
      <dgm:prSet loTypeId="urn:microsoft.com/office/officeart/2005/8/layout/orgChart1" loCatId="hierarchy" qsTypeId="urn:microsoft.com/office/officeart/2005/8/quickstyle/simple1" qsCatId="simple" csTypeId="urn:microsoft.com/office/officeart/2005/8/colors/accent1_2" csCatId="accent1"/>
      <dgm:spPr/>
      <dgm:t>
        <a:bodyPr/>
        <a:lstStyle/>
        <a:p>
          <a:endParaRPr lang="en-GB"/>
        </a:p>
      </dgm:t>
    </dgm:pt>
    <dgm:pt modelId="{8935B1B8-1CA7-4227-A945-FF2AEF489DF0}">
      <dgm:prSet/>
      <dgm:spPr/>
      <dgm:t>
        <a:bodyPr/>
        <a:lstStyle/>
        <a:p>
          <a:pPr rtl="0"/>
          <a:r>
            <a:rPr lang="en-GB" smtClean="0"/>
            <a:t>Testing</a:t>
          </a:r>
          <a:endParaRPr lang="en-GB"/>
        </a:p>
      </dgm:t>
    </dgm:pt>
    <dgm:pt modelId="{C90716F1-E9EB-4776-B38B-6D5C10F47311}" type="parTrans" cxnId="{059391D8-0F2F-47C3-BE07-95E14F63974E}">
      <dgm:prSet/>
      <dgm:spPr/>
      <dgm:t>
        <a:bodyPr/>
        <a:lstStyle/>
        <a:p>
          <a:endParaRPr lang="en-GB"/>
        </a:p>
      </dgm:t>
    </dgm:pt>
    <dgm:pt modelId="{730CCAC0-97A7-4A2D-B184-CE74BEEC3806}" type="sibTrans" cxnId="{059391D8-0F2F-47C3-BE07-95E14F63974E}">
      <dgm:prSet/>
      <dgm:spPr/>
      <dgm:t>
        <a:bodyPr/>
        <a:lstStyle/>
        <a:p>
          <a:endParaRPr lang="en-GB"/>
        </a:p>
      </dgm:t>
    </dgm:pt>
    <dgm:pt modelId="{713FD4D3-9EDE-4822-B28A-908EAD9861C8}">
      <dgm:prSet/>
      <dgm:spPr/>
      <dgm:t>
        <a:bodyPr/>
        <a:lstStyle/>
        <a:p>
          <a:pPr rtl="0"/>
          <a:r>
            <a:rPr lang="en-GB" smtClean="0"/>
            <a:t>Static</a:t>
          </a:r>
          <a:endParaRPr lang="en-GB"/>
        </a:p>
      </dgm:t>
    </dgm:pt>
    <dgm:pt modelId="{1B641A72-9842-4485-9927-DA0FACE9C6D3}" type="parTrans" cxnId="{C330C563-63DF-4E40-9DB8-3039619FE7CC}">
      <dgm:prSet/>
      <dgm:spPr/>
      <dgm:t>
        <a:bodyPr/>
        <a:lstStyle/>
        <a:p>
          <a:endParaRPr lang="en-GB"/>
        </a:p>
      </dgm:t>
    </dgm:pt>
    <dgm:pt modelId="{79D16828-D121-4E13-BBDE-63020809B04F}" type="sibTrans" cxnId="{C330C563-63DF-4E40-9DB8-3039619FE7CC}">
      <dgm:prSet/>
      <dgm:spPr/>
      <dgm:t>
        <a:bodyPr/>
        <a:lstStyle/>
        <a:p>
          <a:endParaRPr lang="en-GB"/>
        </a:p>
      </dgm:t>
    </dgm:pt>
    <dgm:pt modelId="{D7EB5057-97F3-4367-BDDF-C8836FDB1D1D}">
      <dgm:prSet/>
      <dgm:spPr/>
      <dgm:t>
        <a:bodyPr/>
        <a:lstStyle/>
        <a:p>
          <a:pPr rtl="0"/>
          <a:r>
            <a:rPr lang="en-GB" smtClean="0"/>
            <a:t>Dynamic</a:t>
          </a:r>
          <a:endParaRPr lang="en-GB"/>
        </a:p>
      </dgm:t>
    </dgm:pt>
    <dgm:pt modelId="{F0791853-4838-484A-8E4E-A22CA3587CC0}" type="parTrans" cxnId="{83C5C0D0-7D06-4704-80D4-6AFBB8EDF798}">
      <dgm:prSet/>
      <dgm:spPr/>
      <dgm:t>
        <a:bodyPr/>
        <a:lstStyle/>
        <a:p>
          <a:endParaRPr lang="en-GB"/>
        </a:p>
      </dgm:t>
    </dgm:pt>
    <dgm:pt modelId="{D9D78962-5CBE-48CB-904A-156E558CCEAA}" type="sibTrans" cxnId="{83C5C0D0-7D06-4704-80D4-6AFBB8EDF798}">
      <dgm:prSet/>
      <dgm:spPr/>
      <dgm:t>
        <a:bodyPr/>
        <a:lstStyle/>
        <a:p>
          <a:endParaRPr lang="en-GB"/>
        </a:p>
      </dgm:t>
    </dgm:pt>
    <dgm:pt modelId="{8FA7364B-C48F-45A7-8804-1FE82B6079CE}" type="pres">
      <dgm:prSet presAssocID="{59D02EC0-3B41-48D8-8F0A-3FAED4A441B8}" presName="hierChild1" presStyleCnt="0">
        <dgm:presLayoutVars>
          <dgm:orgChart val="1"/>
          <dgm:chPref val="1"/>
          <dgm:dir/>
          <dgm:animOne val="branch"/>
          <dgm:animLvl val="lvl"/>
          <dgm:resizeHandles/>
        </dgm:presLayoutVars>
      </dgm:prSet>
      <dgm:spPr/>
      <dgm:t>
        <a:bodyPr/>
        <a:lstStyle/>
        <a:p>
          <a:endParaRPr lang="en-GB"/>
        </a:p>
      </dgm:t>
    </dgm:pt>
    <dgm:pt modelId="{DE0617B6-4F2B-4083-883E-12D31CE888B3}" type="pres">
      <dgm:prSet presAssocID="{8935B1B8-1CA7-4227-A945-FF2AEF489DF0}" presName="hierRoot1" presStyleCnt="0">
        <dgm:presLayoutVars>
          <dgm:hierBranch val="init"/>
        </dgm:presLayoutVars>
      </dgm:prSet>
      <dgm:spPr/>
    </dgm:pt>
    <dgm:pt modelId="{F6DE17CF-3CC5-4C49-ABCC-53D7E4BEAE2E}" type="pres">
      <dgm:prSet presAssocID="{8935B1B8-1CA7-4227-A945-FF2AEF489DF0}" presName="rootComposite1" presStyleCnt="0"/>
      <dgm:spPr/>
    </dgm:pt>
    <dgm:pt modelId="{9A730343-CAEA-4EEF-9BE9-9AF2863B96A6}" type="pres">
      <dgm:prSet presAssocID="{8935B1B8-1CA7-4227-A945-FF2AEF489DF0}" presName="rootText1" presStyleLbl="node0" presStyleIdx="0" presStyleCnt="1">
        <dgm:presLayoutVars>
          <dgm:chPref val="3"/>
        </dgm:presLayoutVars>
      </dgm:prSet>
      <dgm:spPr/>
      <dgm:t>
        <a:bodyPr/>
        <a:lstStyle/>
        <a:p>
          <a:endParaRPr lang="en-GB"/>
        </a:p>
      </dgm:t>
    </dgm:pt>
    <dgm:pt modelId="{42DFBCA1-F8CA-4AA1-AA4C-BA9372A64C69}" type="pres">
      <dgm:prSet presAssocID="{8935B1B8-1CA7-4227-A945-FF2AEF489DF0}" presName="rootConnector1" presStyleLbl="node1" presStyleIdx="0" presStyleCnt="0"/>
      <dgm:spPr/>
      <dgm:t>
        <a:bodyPr/>
        <a:lstStyle/>
        <a:p>
          <a:endParaRPr lang="en-GB"/>
        </a:p>
      </dgm:t>
    </dgm:pt>
    <dgm:pt modelId="{EE130F66-1F52-4A8A-8AC5-FA5413A29BBB}" type="pres">
      <dgm:prSet presAssocID="{8935B1B8-1CA7-4227-A945-FF2AEF489DF0}" presName="hierChild2" presStyleCnt="0"/>
      <dgm:spPr/>
    </dgm:pt>
    <dgm:pt modelId="{CBD50267-E386-4508-B4AA-A8E3B7DA5E18}" type="pres">
      <dgm:prSet presAssocID="{1B641A72-9842-4485-9927-DA0FACE9C6D3}" presName="Name37" presStyleLbl="parChTrans1D2" presStyleIdx="0" presStyleCnt="2"/>
      <dgm:spPr/>
      <dgm:t>
        <a:bodyPr/>
        <a:lstStyle/>
        <a:p>
          <a:endParaRPr lang="en-GB"/>
        </a:p>
      </dgm:t>
    </dgm:pt>
    <dgm:pt modelId="{F63219AF-3AF3-40F5-AC8F-8F766FBF8BF5}" type="pres">
      <dgm:prSet presAssocID="{713FD4D3-9EDE-4822-B28A-908EAD9861C8}" presName="hierRoot2" presStyleCnt="0">
        <dgm:presLayoutVars>
          <dgm:hierBranch val="init"/>
        </dgm:presLayoutVars>
      </dgm:prSet>
      <dgm:spPr/>
    </dgm:pt>
    <dgm:pt modelId="{3DDC8392-B84D-4BB4-8439-4E307CC32D26}" type="pres">
      <dgm:prSet presAssocID="{713FD4D3-9EDE-4822-B28A-908EAD9861C8}" presName="rootComposite" presStyleCnt="0"/>
      <dgm:spPr/>
    </dgm:pt>
    <dgm:pt modelId="{F6E2560D-65F9-46F2-9488-3D139A016D6F}" type="pres">
      <dgm:prSet presAssocID="{713FD4D3-9EDE-4822-B28A-908EAD9861C8}" presName="rootText" presStyleLbl="node2" presStyleIdx="0" presStyleCnt="2">
        <dgm:presLayoutVars>
          <dgm:chPref val="3"/>
        </dgm:presLayoutVars>
      </dgm:prSet>
      <dgm:spPr/>
      <dgm:t>
        <a:bodyPr/>
        <a:lstStyle/>
        <a:p>
          <a:endParaRPr lang="en-GB"/>
        </a:p>
      </dgm:t>
    </dgm:pt>
    <dgm:pt modelId="{BC13ED95-10FA-419B-A0FD-B1D5C7468F55}" type="pres">
      <dgm:prSet presAssocID="{713FD4D3-9EDE-4822-B28A-908EAD9861C8}" presName="rootConnector" presStyleLbl="node2" presStyleIdx="0" presStyleCnt="2"/>
      <dgm:spPr/>
      <dgm:t>
        <a:bodyPr/>
        <a:lstStyle/>
        <a:p>
          <a:endParaRPr lang="en-GB"/>
        </a:p>
      </dgm:t>
    </dgm:pt>
    <dgm:pt modelId="{903BC05A-E0E8-4532-B1EE-F05EF044F55E}" type="pres">
      <dgm:prSet presAssocID="{713FD4D3-9EDE-4822-B28A-908EAD9861C8}" presName="hierChild4" presStyleCnt="0"/>
      <dgm:spPr/>
    </dgm:pt>
    <dgm:pt modelId="{B2AEADFF-BFF0-4858-82CF-AA782F5ADC3A}" type="pres">
      <dgm:prSet presAssocID="{713FD4D3-9EDE-4822-B28A-908EAD9861C8}" presName="hierChild5" presStyleCnt="0"/>
      <dgm:spPr/>
    </dgm:pt>
    <dgm:pt modelId="{6548C599-D054-4754-BCFE-AE587AFBB7C2}" type="pres">
      <dgm:prSet presAssocID="{F0791853-4838-484A-8E4E-A22CA3587CC0}" presName="Name37" presStyleLbl="parChTrans1D2" presStyleIdx="1" presStyleCnt="2"/>
      <dgm:spPr/>
      <dgm:t>
        <a:bodyPr/>
        <a:lstStyle/>
        <a:p>
          <a:endParaRPr lang="en-GB"/>
        </a:p>
      </dgm:t>
    </dgm:pt>
    <dgm:pt modelId="{8F825827-F8D2-4147-862B-4148850E743C}" type="pres">
      <dgm:prSet presAssocID="{D7EB5057-97F3-4367-BDDF-C8836FDB1D1D}" presName="hierRoot2" presStyleCnt="0">
        <dgm:presLayoutVars>
          <dgm:hierBranch val="init"/>
        </dgm:presLayoutVars>
      </dgm:prSet>
      <dgm:spPr/>
    </dgm:pt>
    <dgm:pt modelId="{1DD9EC66-C494-4616-AD43-847301E53E6E}" type="pres">
      <dgm:prSet presAssocID="{D7EB5057-97F3-4367-BDDF-C8836FDB1D1D}" presName="rootComposite" presStyleCnt="0"/>
      <dgm:spPr/>
    </dgm:pt>
    <dgm:pt modelId="{4D03002B-62CB-4FDE-9837-95B4979D7D0C}" type="pres">
      <dgm:prSet presAssocID="{D7EB5057-97F3-4367-BDDF-C8836FDB1D1D}" presName="rootText" presStyleLbl="node2" presStyleIdx="1" presStyleCnt="2">
        <dgm:presLayoutVars>
          <dgm:chPref val="3"/>
        </dgm:presLayoutVars>
      </dgm:prSet>
      <dgm:spPr/>
      <dgm:t>
        <a:bodyPr/>
        <a:lstStyle/>
        <a:p>
          <a:endParaRPr lang="en-GB"/>
        </a:p>
      </dgm:t>
    </dgm:pt>
    <dgm:pt modelId="{16BCD3D6-6064-4BB8-9F0F-D652A171453D}" type="pres">
      <dgm:prSet presAssocID="{D7EB5057-97F3-4367-BDDF-C8836FDB1D1D}" presName="rootConnector" presStyleLbl="node2" presStyleIdx="1" presStyleCnt="2"/>
      <dgm:spPr/>
      <dgm:t>
        <a:bodyPr/>
        <a:lstStyle/>
        <a:p>
          <a:endParaRPr lang="en-GB"/>
        </a:p>
      </dgm:t>
    </dgm:pt>
    <dgm:pt modelId="{85852177-F97B-41E9-84BF-076E0EDF2F60}" type="pres">
      <dgm:prSet presAssocID="{D7EB5057-97F3-4367-BDDF-C8836FDB1D1D}" presName="hierChild4" presStyleCnt="0"/>
      <dgm:spPr/>
    </dgm:pt>
    <dgm:pt modelId="{6042D8EF-C9C4-4737-97D0-77DB961248F9}" type="pres">
      <dgm:prSet presAssocID="{D7EB5057-97F3-4367-BDDF-C8836FDB1D1D}" presName="hierChild5" presStyleCnt="0"/>
      <dgm:spPr/>
    </dgm:pt>
    <dgm:pt modelId="{9FD31D6C-573C-43AB-8D90-09BB45F12F06}" type="pres">
      <dgm:prSet presAssocID="{8935B1B8-1CA7-4227-A945-FF2AEF489DF0}" presName="hierChild3" presStyleCnt="0"/>
      <dgm:spPr/>
    </dgm:pt>
  </dgm:ptLst>
  <dgm:cxnLst>
    <dgm:cxn modelId="{93BC6ACE-03D3-4A70-9FF5-CCDC91468877}" type="presOf" srcId="{713FD4D3-9EDE-4822-B28A-908EAD9861C8}" destId="{BC13ED95-10FA-419B-A0FD-B1D5C7468F55}" srcOrd="1" destOrd="0" presId="urn:microsoft.com/office/officeart/2005/8/layout/orgChart1"/>
    <dgm:cxn modelId="{059391D8-0F2F-47C3-BE07-95E14F63974E}" srcId="{59D02EC0-3B41-48D8-8F0A-3FAED4A441B8}" destId="{8935B1B8-1CA7-4227-A945-FF2AEF489DF0}" srcOrd="0" destOrd="0" parTransId="{C90716F1-E9EB-4776-B38B-6D5C10F47311}" sibTransId="{730CCAC0-97A7-4A2D-B184-CE74BEEC3806}"/>
    <dgm:cxn modelId="{90DDE451-51C2-4659-B1F3-0640912E906A}" type="presOf" srcId="{8935B1B8-1CA7-4227-A945-FF2AEF489DF0}" destId="{9A730343-CAEA-4EEF-9BE9-9AF2863B96A6}" srcOrd="0" destOrd="0" presId="urn:microsoft.com/office/officeart/2005/8/layout/orgChart1"/>
    <dgm:cxn modelId="{1952458E-04F9-42BD-B126-E68FED3C95F6}" type="presOf" srcId="{F0791853-4838-484A-8E4E-A22CA3587CC0}" destId="{6548C599-D054-4754-BCFE-AE587AFBB7C2}" srcOrd="0" destOrd="0" presId="urn:microsoft.com/office/officeart/2005/8/layout/orgChart1"/>
    <dgm:cxn modelId="{3856602D-A850-4EE0-87A9-368A4BAE3ECB}" type="presOf" srcId="{59D02EC0-3B41-48D8-8F0A-3FAED4A441B8}" destId="{8FA7364B-C48F-45A7-8804-1FE82B6079CE}" srcOrd="0" destOrd="0" presId="urn:microsoft.com/office/officeart/2005/8/layout/orgChart1"/>
    <dgm:cxn modelId="{D666B3D2-486F-4E5F-A04D-1AA76C85FE75}" type="presOf" srcId="{713FD4D3-9EDE-4822-B28A-908EAD9861C8}" destId="{F6E2560D-65F9-46F2-9488-3D139A016D6F}" srcOrd="0" destOrd="0" presId="urn:microsoft.com/office/officeart/2005/8/layout/orgChart1"/>
    <dgm:cxn modelId="{16A63AC8-CC4A-45E1-9A30-5D393E5B3FDA}" type="presOf" srcId="{8935B1B8-1CA7-4227-A945-FF2AEF489DF0}" destId="{42DFBCA1-F8CA-4AA1-AA4C-BA9372A64C69}" srcOrd="1" destOrd="0" presId="urn:microsoft.com/office/officeart/2005/8/layout/orgChart1"/>
    <dgm:cxn modelId="{C330C563-63DF-4E40-9DB8-3039619FE7CC}" srcId="{8935B1B8-1CA7-4227-A945-FF2AEF489DF0}" destId="{713FD4D3-9EDE-4822-B28A-908EAD9861C8}" srcOrd="0" destOrd="0" parTransId="{1B641A72-9842-4485-9927-DA0FACE9C6D3}" sibTransId="{79D16828-D121-4E13-BBDE-63020809B04F}"/>
    <dgm:cxn modelId="{4CC8B73C-7201-470B-80F1-641E5843D71F}" type="presOf" srcId="{D7EB5057-97F3-4367-BDDF-C8836FDB1D1D}" destId="{16BCD3D6-6064-4BB8-9F0F-D652A171453D}" srcOrd="1" destOrd="0" presId="urn:microsoft.com/office/officeart/2005/8/layout/orgChart1"/>
    <dgm:cxn modelId="{F19C689F-68B6-4269-B359-EE23FA3EBB5F}" type="presOf" srcId="{1B641A72-9842-4485-9927-DA0FACE9C6D3}" destId="{CBD50267-E386-4508-B4AA-A8E3B7DA5E18}" srcOrd="0" destOrd="0" presId="urn:microsoft.com/office/officeart/2005/8/layout/orgChart1"/>
    <dgm:cxn modelId="{83C5C0D0-7D06-4704-80D4-6AFBB8EDF798}" srcId="{8935B1B8-1CA7-4227-A945-FF2AEF489DF0}" destId="{D7EB5057-97F3-4367-BDDF-C8836FDB1D1D}" srcOrd="1" destOrd="0" parTransId="{F0791853-4838-484A-8E4E-A22CA3587CC0}" sibTransId="{D9D78962-5CBE-48CB-904A-156E558CCEAA}"/>
    <dgm:cxn modelId="{F704B984-8067-4B98-829E-B5D8B00AE49A}" type="presOf" srcId="{D7EB5057-97F3-4367-BDDF-C8836FDB1D1D}" destId="{4D03002B-62CB-4FDE-9837-95B4979D7D0C}" srcOrd="0" destOrd="0" presId="urn:microsoft.com/office/officeart/2005/8/layout/orgChart1"/>
    <dgm:cxn modelId="{DB8618DE-52EF-459F-8B1B-E39DE3FE559E}" type="presParOf" srcId="{8FA7364B-C48F-45A7-8804-1FE82B6079CE}" destId="{DE0617B6-4F2B-4083-883E-12D31CE888B3}" srcOrd="0" destOrd="0" presId="urn:microsoft.com/office/officeart/2005/8/layout/orgChart1"/>
    <dgm:cxn modelId="{4CA4B863-0887-4D7F-A5B1-47548D478346}" type="presParOf" srcId="{DE0617B6-4F2B-4083-883E-12D31CE888B3}" destId="{F6DE17CF-3CC5-4C49-ABCC-53D7E4BEAE2E}" srcOrd="0" destOrd="0" presId="urn:microsoft.com/office/officeart/2005/8/layout/orgChart1"/>
    <dgm:cxn modelId="{E4E35197-B8AF-45AB-82BB-A10907076E26}" type="presParOf" srcId="{F6DE17CF-3CC5-4C49-ABCC-53D7E4BEAE2E}" destId="{9A730343-CAEA-4EEF-9BE9-9AF2863B96A6}" srcOrd="0" destOrd="0" presId="urn:microsoft.com/office/officeart/2005/8/layout/orgChart1"/>
    <dgm:cxn modelId="{2901756E-EED5-499D-ABA1-0DA6AF3361C9}" type="presParOf" srcId="{F6DE17CF-3CC5-4C49-ABCC-53D7E4BEAE2E}" destId="{42DFBCA1-F8CA-4AA1-AA4C-BA9372A64C69}" srcOrd="1" destOrd="0" presId="urn:microsoft.com/office/officeart/2005/8/layout/orgChart1"/>
    <dgm:cxn modelId="{84D5C673-7AFA-482D-AE18-BB3416841D3E}" type="presParOf" srcId="{DE0617B6-4F2B-4083-883E-12D31CE888B3}" destId="{EE130F66-1F52-4A8A-8AC5-FA5413A29BBB}" srcOrd="1" destOrd="0" presId="urn:microsoft.com/office/officeart/2005/8/layout/orgChart1"/>
    <dgm:cxn modelId="{D62F5608-BE51-4FD7-950C-29EEBE2A1D9F}" type="presParOf" srcId="{EE130F66-1F52-4A8A-8AC5-FA5413A29BBB}" destId="{CBD50267-E386-4508-B4AA-A8E3B7DA5E18}" srcOrd="0" destOrd="0" presId="urn:microsoft.com/office/officeart/2005/8/layout/orgChart1"/>
    <dgm:cxn modelId="{F4DDB379-588D-42CE-A925-97B37A89FC2E}" type="presParOf" srcId="{EE130F66-1F52-4A8A-8AC5-FA5413A29BBB}" destId="{F63219AF-3AF3-40F5-AC8F-8F766FBF8BF5}" srcOrd="1" destOrd="0" presId="urn:microsoft.com/office/officeart/2005/8/layout/orgChart1"/>
    <dgm:cxn modelId="{C91418C6-F77C-477B-956A-65141FF0C689}" type="presParOf" srcId="{F63219AF-3AF3-40F5-AC8F-8F766FBF8BF5}" destId="{3DDC8392-B84D-4BB4-8439-4E307CC32D26}" srcOrd="0" destOrd="0" presId="urn:microsoft.com/office/officeart/2005/8/layout/orgChart1"/>
    <dgm:cxn modelId="{D01ACEE7-6D05-4849-B9CC-764A3644CC01}" type="presParOf" srcId="{3DDC8392-B84D-4BB4-8439-4E307CC32D26}" destId="{F6E2560D-65F9-46F2-9488-3D139A016D6F}" srcOrd="0" destOrd="0" presId="urn:microsoft.com/office/officeart/2005/8/layout/orgChart1"/>
    <dgm:cxn modelId="{B728A7DD-277B-44AD-88B4-422E0F541E0C}" type="presParOf" srcId="{3DDC8392-B84D-4BB4-8439-4E307CC32D26}" destId="{BC13ED95-10FA-419B-A0FD-B1D5C7468F55}" srcOrd="1" destOrd="0" presId="urn:microsoft.com/office/officeart/2005/8/layout/orgChart1"/>
    <dgm:cxn modelId="{3BC0804F-9602-4DF2-AA69-106B90CA43D8}" type="presParOf" srcId="{F63219AF-3AF3-40F5-AC8F-8F766FBF8BF5}" destId="{903BC05A-E0E8-4532-B1EE-F05EF044F55E}" srcOrd="1" destOrd="0" presId="urn:microsoft.com/office/officeart/2005/8/layout/orgChart1"/>
    <dgm:cxn modelId="{D855C1AB-AE12-499F-90A2-35FB8EA93FFD}" type="presParOf" srcId="{F63219AF-3AF3-40F5-AC8F-8F766FBF8BF5}" destId="{B2AEADFF-BFF0-4858-82CF-AA782F5ADC3A}" srcOrd="2" destOrd="0" presId="urn:microsoft.com/office/officeart/2005/8/layout/orgChart1"/>
    <dgm:cxn modelId="{8A28FB1E-7705-4579-B841-A58CC18743F0}" type="presParOf" srcId="{EE130F66-1F52-4A8A-8AC5-FA5413A29BBB}" destId="{6548C599-D054-4754-BCFE-AE587AFBB7C2}" srcOrd="2" destOrd="0" presId="urn:microsoft.com/office/officeart/2005/8/layout/orgChart1"/>
    <dgm:cxn modelId="{25D7C2E3-80CC-43A0-92C2-424CE4E6A391}" type="presParOf" srcId="{EE130F66-1F52-4A8A-8AC5-FA5413A29BBB}" destId="{8F825827-F8D2-4147-862B-4148850E743C}" srcOrd="3" destOrd="0" presId="urn:microsoft.com/office/officeart/2005/8/layout/orgChart1"/>
    <dgm:cxn modelId="{09806EA3-9E5F-4DAF-990A-2529D21AB77E}" type="presParOf" srcId="{8F825827-F8D2-4147-862B-4148850E743C}" destId="{1DD9EC66-C494-4616-AD43-847301E53E6E}" srcOrd="0" destOrd="0" presId="urn:microsoft.com/office/officeart/2005/8/layout/orgChart1"/>
    <dgm:cxn modelId="{8EB5ABCD-1BE5-4B2B-BE9B-11A1A1FA362A}" type="presParOf" srcId="{1DD9EC66-C494-4616-AD43-847301E53E6E}" destId="{4D03002B-62CB-4FDE-9837-95B4979D7D0C}" srcOrd="0" destOrd="0" presId="urn:microsoft.com/office/officeart/2005/8/layout/orgChart1"/>
    <dgm:cxn modelId="{08F50E45-9ABB-4B13-80F7-78CF16881973}" type="presParOf" srcId="{1DD9EC66-C494-4616-AD43-847301E53E6E}" destId="{16BCD3D6-6064-4BB8-9F0F-D652A171453D}" srcOrd="1" destOrd="0" presId="urn:microsoft.com/office/officeart/2005/8/layout/orgChart1"/>
    <dgm:cxn modelId="{1B89E49E-4142-4535-ACD5-E202F7D091D9}" type="presParOf" srcId="{8F825827-F8D2-4147-862B-4148850E743C}" destId="{85852177-F97B-41E9-84BF-076E0EDF2F60}" srcOrd="1" destOrd="0" presId="urn:microsoft.com/office/officeart/2005/8/layout/orgChart1"/>
    <dgm:cxn modelId="{9FEE6880-EBA3-454C-B230-913EAC73F6EE}" type="presParOf" srcId="{8F825827-F8D2-4147-862B-4148850E743C}" destId="{6042D8EF-C9C4-4737-97D0-77DB961248F9}" srcOrd="2" destOrd="0" presId="urn:microsoft.com/office/officeart/2005/8/layout/orgChart1"/>
    <dgm:cxn modelId="{889F842D-6B2C-4E63-9CE4-C65E763326C2}" type="presParOf" srcId="{DE0617B6-4F2B-4083-883E-12D31CE888B3}" destId="{9FD31D6C-573C-43AB-8D90-09BB45F12F06}" srcOrd="2" destOrd="0" presId="urn:microsoft.com/office/officeart/2005/8/layout/orgChart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F87B29-6D7D-40FA-97A7-63CD6F554F59}">
      <dsp:nvSpPr>
        <dsp:cNvPr id="0" name=""/>
        <dsp:cNvSpPr/>
      </dsp:nvSpPr>
      <dsp:spPr>
        <a:xfrm>
          <a:off x="3795" y="0"/>
          <a:ext cx="7764809" cy="147002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rtl="0">
            <a:lnSpc>
              <a:spcPct val="90000"/>
            </a:lnSpc>
            <a:spcBef>
              <a:spcPct val="0"/>
            </a:spcBef>
            <a:spcAft>
              <a:spcPct val="35000"/>
            </a:spcAft>
          </a:pPr>
          <a:r>
            <a:rPr lang="en-GB" sz="3900" b="1" kern="1200" smtClean="0"/>
            <a:t>Testing and Quality Assurance: </a:t>
          </a:r>
          <a:br>
            <a:rPr lang="en-GB" sz="3900" b="1" kern="1200" smtClean="0"/>
          </a:br>
          <a:r>
            <a:rPr lang="en-GB" sz="3900" b="1" kern="1200" smtClean="0"/>
            <a:t>Necessary or Superfluous?</a:t>
          </a:r>
          <a:endParaRPr lang="en-GB" sz="3900" kern="1200"/>
        </a:p>
      </dsp:txBody>
      <dsp:txXfrm>
        <a:off x="46851" y="43056"/>
        <a:ext cx="7678697" cy="138391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6F41DE-BD55-45B2-9039-E1A17C1B3AED}">
      <dsp:nvSpPr>
        <dsp:cNvPr id="0" name=""/>
        <dsp:cNvSpPr/>
      </dsp:nvSpPr>
      <dsp:spPr>
        <a:xfrm>
          <a:off x="3128" y="0"/>
          <a:ext cx="6401660" cy="1143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lvl="0" algn="ctr" defTabSz="2266950" rtl="0">
            <a:lnSpc>
              <a:spcPct val="90000"/>
            </a:lnSpc>
            <a:spcBef>
              <a:spcPct val="0"/>
            </a:spcBef>
            <a:spcAft>
              <a:spcPct val="35000"/>
            </a:spcAft>
          </a:pPr>
          <a:r>
            <a:rPr lang="en-GB" sz="5100" b="1" kern="1200" smtClean="0"/>
            <a:t>Test Phases</a:t>
          </a:r>
          <a:endParaRPr lang="en-GB" sz="5100" kern="1200"/>
        </a:p>
      </dsp:txBody>
      <dsp:txXfrm>
        <a:off x="36605" y="33477"/>
        <a:ext cx="6334706" cy="107604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6CD6DF-FEED-4650-82C9-7A101CAD99BF}">
      <dsp:nvSpPr>
        <dsp:cNvPr id="0" name=""/>
        <dsp:cNvSpPr/>
      </dsp:nvSpPr>
      <dsp:spPr>
        <a:xfrm rot="5400000">
          <a:off x="3785742" y="-370490"/>
          <a:ext cx="3620770"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rtl="0">
            <a:lnSpc>
              <a:spcPct val="90000"/>
            </a:lnSpc>
            <a:spcBef>
              <a:spcPct val="0"/>
            </a:spcBef>
            <a:spcAft>
              <a:spcPct val="15000"/>
            </a:spcAft>
            <a:buChar char="••"/>
          </a:pPr>
          <a:r>
            <a:rPr lang="en-US" sz="1500" kern="1200" dirty="0" smtClean="0"/>
            <a:t>Unit</a:t>
          </a:r>
          <a:endParaRPr lang="en-GB" sz="1500" kern="1200" dirty="0"/>
        </a:p>
        <a:p>
          <a:pPr marL="114300" lvl="1" indent="-114300" algn="l" defTabSz="666750" rtl="0">
            <a:lnSpc>
              <a:spcPct val="90000"/>
            </a:lnSpc>
            <a:spcBef>
              <a:spcPct val="0"/>
            </a:spcBef>
            <a:spcAft>
              <a:spcPct val="15000"/>
            </a:spcAft>
            <a:buChar char="••"/>
          </a:pPr>
          <a:r>
            <a:rPr lang="en-GB" sz="1500" kern="1200" dirty="0" smtClean="0"/>
            <a:t>Link</a:t>
          </a:r>
          <a:endParaRPr lang="en-GB" sz="1500" kern="1200" dirty="0"/>
        </a:p>
        <a:p>
          <a:pPr marL="114300" lvl="1" indent="-114300" algn="l" defTabSz="666750" rtl="0">
            <a:lnSpc>
              <a:spcPct val="90000"/>
            </a:lnSpc>
            <a:spcBef>
              <a:spcPct val="0"/>
            </a:spcBef>
            <a:spcAft>
              <a:spcPct val="15000"/>
            </a:spcAft>
            <a:buChar char="••"/>
          </a:pPr>
          <a:r>
            <a:rPr lang="en-GB" sz="1500" kern="1200" dirty="0" smtClean="0"/>
            <a:t>System (Functional)</a:t>
          </a:r>
          <a:endParaRPr lang="en-GB" sz="1500" kern="1200" dirty="0"/>
        </a:p>
        <a:p>
          <a:pPr marL="114300" lvl="1" indent="-114300" algn="l" defTabSz="666750" rtl="0">
            <a:lnSpc>
              <a:spcPct val="90000"/>
            </a:lnSpc>
            <a:spcBef>
              <a:spcPct val="0"/>
            </a:spcBef>
            <a:spcAft>
              <a:spcPct val="15000"/>
            </a:spcAft>
            <a:buChar char="••"/>
          </a:pPr>
          <a:r>
            <a:rPr lang="en-GB" sz="1500" kern="1200" dirty="0" smtClean="0"/>
            <a:t>Integration in the small</a:t>
          </a:r>
          <a:endParaRPr lang="en-GB" sz="1500" kern="1200" dirty="0"/>
        </a:p>
        <a:p>
          <a:pPr marL="114300" lvl="1" indent="-114300" algn="l" defTabSz="666750" rtl="0">
            <a:lnSpc>
              <a:spcPct val="90000"/>
            </a:lnSpc>
            <a:spcBef>
              <a:spcPct val="0"/>
            </a:spcBef>
            <a:spcAft>
              <a:spcPct val="15000"/>
            </a:spcAft>
            <a:buChar char="••"/>
          </a:pPr>
          <a:r>
            <a:rPr lang="en-GB" sz="1500" kern="1200" dirty="0" smtClean="0"/>
            <a:t>Integration in the large</a:t>
          </a:r>
          <a:endParaRPr lang="en-GB" sz="1500" kern="1200" dirty="0"/>
        </a:p>
        <a:p>
          <a:pPr marL="114300" lvl="1" indent="-114300" algn="l" defTabSz="666750" rtl="0">
            <a:lnSpc>
              <a:spcPct val="90000"/>
            </a:lnSpc>
            <a:spcBef>
              <a:spcPct val="0"/>
            </a:spcBef>
            <a:spcAft>
              <a:spcPct val="15000"/>
            </a:spcAft>
            <a:buChar char="••"/>
          </a:pPr>
          <a:r>
            <a:rPr lang="en-GB" sz="1500" kern="1200" dirty="0" smtClean="0"/>
            <a:t>Performance</a:t>
          </a:r>
          <a:endParaRPr lang="en-GB" sz="1500" kern="1200" dirty="0"/>
        </a:p>
        <a:p>
          <a:pPr marL="114300" lvl="1" indent="-114300" algn="l" defTabSz="666750" rtl="0">
            <a:lnSpc>
              <a:spcPct val="90000"/>
            </a:lnSpc>
            <a:spcBef>
              <a:spcPct val="0"/>
            </a:spcBef>
            <a:spcAft>
              <a:spcPct val="15000"/>
            </a:spcAft>
            <a:buChar char="••"/>
          </a:pPr>
          <a:r>
            <a:rPr lang="en-GB" sz="1500" kern="1200" dirty="0" smtClean="0"/>
            <a:t>Volume</a:t>
          </a:r>
          <a:endParaRPr lang="en-GB" sz="1500" kern="1200" dirty="0"/>
        </a:p>
        <a:p>
          <a:pPr marL="114300" lvl="1" indent="-114300" algn="l" defTabSz="666750" rtl="0">
            <a:lnSpc>
              <a:spcPct val="90000"/>
            </a:lnSpc>
            <a:spcBef>
              <a:spcPct val="0"/>
            </a:spcBef>
            <a:spcAft>
              <a:spcPct val="15000"/>
            </a:spcAft>
            <a:buChar char="••"/>
          </a:pPr>
          <a:r>
            <a:rPr lang="en-GB" sz="1500" kern="1200" dirty="0" smtClean="0"/>
            <a:t>Stress</a:t>
          </a:r>
          <a:endParaRPr lang="en-GB" sz="1500" kern="1200" dirty="0"/>
        </a:p>
        <a:p>
          <a:pPr marL="114300" lvl="1" indent="-114300" algn="l" defTabSz="666750" rtl="0">
            <a:lnSpc>
              <a:spcPct val="90000"/>
            </a:lnSpc>
            <a:spcBef>
              <a:spcPct val="0"/>
            </a:spcBef>
            <a:spcAft>
              <a:spcPct val="15000"/>
            </a:spcAft>
            <a:buChar char="••"/>
          </a:pPr>
          <a:r>
            <a:rPr lang="en-GB" sz="1500" kern="1200" dirty="0" smtClean="0"/>
            <a:t>Soak</a:t>
          </a:r>
          <a:endParaRPr lang="en-GB" sz="1500" kern="1200" dirty="0"/>
        </a:p>
        <a:p>
          <a:pPr marL="114300" lvl="1" indent="-114300" algn="l" defTabSz="666750" rtl="0">
            <a:lnSpc>
              <a:spcPct val="90000"/>
            </a:lnSpc>
            <a:spcBef>
              <a:spcPct val="0"/>
            </a:spcBef>
            <a:spcAft>
              <a:spcPct val="15000"/>
            </a:spcAft>
            <a:buChar char="••"/>
          </a:pPr>
          <a:r>
            <a:rPr lang="en-GB" sz="1500" kern="1200" dirty="0" smtClean="0"/>
            <a:t>Internal Security</a:t>
          </a:r>
          <a:endParaRPr lang="en-GB" sz="1500" kern="1200" dirty="0"/>
        </a:p>
        <a:p>
          <a:pPr marL="114300" lvl="1" indent="-114300" algn="l" defTabSz="666750" rtl="0">
            <a:lnSpc>
              <a:spcPct val="90000"/>
            </a:lnSpc>
            <a:spcBef>
              <a:spcPct val="0"/>
            </a:spcBef>
            <a:spcAft>
              <a:spcPct val="15000"/>
            </a:spcAft>
            <a:buChar char="••"/>
          </a:pPr>
          <a:r>
            <a:rPr lang="en-GB" sz="1500" kern="1200" dirty="0" smtClean="0"/>
            <a:t>External Security</a:t>
          </a:r>
          <a:endParaRPr lang="en-GB" sz="1500" kern="1200" dirty="0"/>
        </a:p>
        <a:p>
          <a:pPr marL="114300" lvl="1" indent="-114300" algn="l" defTabSz="666750" rtl="0">
            <a:lnSpc>
              <a:spcPct val="90000"/>
            </a:lnSpc>
            <a:spcBef>
              <a:spcPct val="0"/>
            </a:spcBef>
            <a:spcAft>
              <a:spcPct val="15000"/>
            </a:spcAft>
            <a:buChar char="••"/>
          </a:pPr>
          <a:r>
            <a:rPr lang="en-GB" sz="1500" kern="1200" dirty="0" smtClean="0"/>
            <a:t>User Acceptance Testing</a:t>
          </a:r>
          <a:endParaRPr lang="en-GB" sz="1500" kern="1200" dirty="0"/>
        </a:p>
        <a:p>
          <a:pPr marL="114300" lvl="1" indent="-114300" algn="l" defTabSz="666750" rtl="0">
            <a:lnSpc>
              <a:spcPct val="90000"/>
            </a:lnSpc>
            <a:spcBef>
              <a:spcPct val="0"/>
            </a:spcBef>
            <a:spcAft>
              <a:spcPct val="15000"/>
            </a:spcAft>
            <a:buChar char="••"/>
          </a:pPr>
          <a:r>
            <a:rPr lang="en-GB" sz="1500" kern="1200" dirty="0" smtClean="0"/>
            <a:t>Business Acceptance Testing</a:t>
          </a:r>
          <a:endParaRPr lang="en-GB" sz="1500" kern="1200" dirty="0"/>
        </a:p>
        <a:p>
          <a:pPr marL="114300" lvl="1" indent="-114300" algn="l" defTabSz="666750" rtl="0">
            <a:lnSpc>
              <a:spcPct val="90000"/>
            </a:lnSpc>
            <a:spcBef>
              <a:spcPct val="0"/>
            </a:spcBef>
            <a:spcAft>
              <a:spcPct val="15000"/>
            </a:spcAft>
            <a:buChar char="••"/>
          </a:pPr>
          <a:r>
            <a:rPr lang="en-GB" sz="1500" kern="1200" dirty="0" smtClean="0"/>
            <a:t>Operational Acceptance Testing</a:t>
          </a:r>
          <a:endParaRPr lang="en-GB" sz="1500" kern="1200" dirty="0"/>
        </a:p>
      </dsp:txBody>
      <dsp:txXfrm rot="-5400000">
        <a:off x="2962656" y="629347"/>
        <a:ext cx="5090193" cy="3267268"/>
      </dsp:txXfrm>
    </dsp:sp>
    <dsp:sp modelId="{942BCAC7-86C2-4BBF-9174-3461D997B833}">
      <dsp:nvSpPr>
        <dsp:cNvPr id="0" name=""/>
        <dsp:cNvSpPr/>
      </dsp:nvSpPr>
      <dsp:spPr>
        <a:xfrm>
          <a:off x="0" y="0"/>
          <a:ext cx="2962656" cy="452596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87630" rIns="175260" bIns="87630" numCol="1" spcCol="1270" anchor="ctr" anchorCtr="0">
          <a:noAutofit/>
        </a:bodyPr>
        <a:lstStyle/>
        <a:p>
          <a:pPr lvl="0" algn="ctr" defTabSz="2044700" rtl="0">
            <a:lnSpc>
              <a:spcPct val="90000"/>
            </a:lnSpc>
            <a:spcBef>
              <a:spcPct val="0"/>
            </a:spcBef>
            <a:spcAft>
              <a:spcPct val="35000"/>
            </a:spcAft>
          </a:pPr>
          <a:r>
            <a:rPr lang="en-US" sz="4600" kern="1200" dirty="0" smtClean="0"/>
            <a:t>Dynamic</a:t>
          </a:r>
          <a:endParaRPr lang="en-GB" sz="4600" kern="1200" dirty="0"/>
        </a:p>
      </dsp:txBody>
      <dsp:txXfrm>
        <a:off x="144625" y="144625"/>
        <a:ext cx="2673406" cy="423671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6F41DE-BD55-45B2-9039-E1A17C1B3AED}">
      <dsp:nvSpPr>
        <dsp:cNvPr id="0" name=""/>
        <dsp:cNvSpPr/>
      </dsp:nvSpPr>
      <dsp:spPr>
        <a:xfrm>
          <a:off x="3128" y="0"/>
          <a:ext cx="6401660" cy="1143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lvl="0" algn="ctr" defTabSz="2266950" rtl="0">
            <a:lnSpc>
              <a:spcPct val="90000"/>
            </a:lnSpc>
            <a:spcBef>
              <a:spcPct val="0"/>
            </a:spcBef>
            <a:spcAft>
              <a:spcPct val="35000"/>
            </a:spcAft>
          </a:pPr>
          <a:r>
            <a:rPr lang="en-GB" sz="5100" b="1" kern="1200" smtClean="0"/>
            <a:t>Test Phases</a:t>
          </a:r>
          <a:endParaRPr lang="en-GB" sz="5100" kern="1200"/>
        </a:p>
      </dsp:txBody>
      <dsp:txXfrm>
        <a:off x="36605" y="33477"/>
        <a:ext cx="6334706" cy="107604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6CD6DF-FEED-4650-82C9-7A101CAD99BF}">
      <dsp:nvSpPr>
        <dsp:cNvPr id="0" name=""/>
        <dsp:cNvSpPr/>
      </dsp:nvSpPr>
      <dsp:spPr>
        <a:xfrm rot="5400000">
          <a:off x="3785742" y="-370490"/>
          <a:ext cx="3620770"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rtl="0">
            <a:lnSpc>
              <a:spcPct val="90000"/>
            </a:lnSpc>
            <a:spcBef>
              <a:spcPct val="0"/>
            </a:spcBef>
            <a:spcAft>
              <a:spcPct val="15000"/>
            </a:spcAft>
            <a:buChar char="••"/>
          </a:pPr>
          <a:r>
            <a:rPr lang="en-US" sz="2900" kern="1200" dirty="0" smtClean="0"/>
            <a:t>Review of documentation</a:t>
          </a:r>
          <a:endParaRPr lang="en-GB" sz="2900" kern="1200" dirty="0"/>
        </a:p>
        <a:p>
          <a:pPr marL="571500" lvl="2" indent="-285750" algn="l" defTabSz="1289050" rtl="0">
            <a:lnSpc>
              <a:spcPct val="90000"/>
            </a:lnSpc>
            <a:spcBef>
              <a:spcPct val="0"/>
            </a:spcBef>
            <a:spcAft>
              <a:spcPct val="15000"/>
            </a:spcAft>
            <a:buChar char="••"/>
          </a:pPr>
          <a:r>
            <a:rPr lang="en-US" sz="2900" kern="1200" dirty="0" smtClean="0"/>
            <a:t>Requirements</a:t>
          </a:r>
          <a:endParaRPr lang="en-GB" sz="2900" kern="1200" dirty="0"/>
        </a:p>
        <a:p>
          <a:pPr marL="571500" lvl="2" indent="-285750" algn="l" defTabSz="1289050" rtl="0">
            <a:lnSpc>
              <a:spcPct val="90000"/>
            </a:lnSpc>
            <a:spcBef>
              <a:spcPct val="0"/>
            </a:spcBef>
            <a:spcAft>
              <a:spcPct val="15000"/>
            </a:spcAft>
            <a:buChar char="••"/>
          </a:pPr>
          <a:r>
            <a:rPr lang="en-US" sz="2900" kern="1200" dirty="0" smtClean="0"/>
            <a:t>Functional Specifications</a:t>
          </a:r>
          <a:endParaRPr lang="en-GB" sz="2900" kern="1200" dirty="0"/>
        </a:p>
        <a:p>
          <a:pPr marL="571500" lvl="2" indent="-285750" algn="l" defTabSz="1289050" rtl="0">
            <a:lnSpc>
              <a:spcPct val="90000"/>
            </a:lnSpc>
            <a:spcBef>
              <a:spcPct val="0"/>
            </a:spcBef>
            <a:spcAft>
              <a:spcPct val="15000"/>
            </a:spcAft>
            <a:buChar char="••"/>
          </a:pPr>
          <a:r>
            <a:rPr lang="en-US" sz="2900" kern="1200" dirty="0" smtClean="0"/>
            <a:t>Use Cases</a:t>
          </a:r>
          <a:endParaRPr lang="en-GB" sz="2900" kern="1200" dirty="0"/>
        </a:p>
        <a:p>
          <a:pPr marL="571500" lvl="2" indent="-285750" algn="l" defTabSz="1289050" rtl="0">
            <a:lnSpc>
              <a:spcPct val="90000"/>
            </a:lnSpc>
            <a:spcBef>
              <a:spcPct val="0"/>
            </a:spcBef>
            <a:spcAft>
              <a:spcPct val="15000"/>
            </a:spcAft>
            <a:buChar char="••"/>
          </a:pPr>
          <a:r>
            <a:rPr lang="en-US" sz="2900" kern="1200" dirty="0" smtClean="0"/>
            <a:t>Story Boards</a:t>
          </a:r>
          <a:endParaRPr lang="en-GB" sz="2900" kern="1200" dirty="0"/>
        </a:p>
        <a:p>
          <a:pPr marL="571500" lvl="2" indent="-285750" algn="l" defTabSz="1289050" rtl="0">
            <a:lnSpc>
              <a:spcPct val="90000"/>
            </a:lnSpc>
            <a:spcBef>
              <a:spcPct val="0"/>
            </a:spcBef>
            <a:spcAft>
              <a:spcPct val="15000"/>
            </a:spcAft>
            <a:buChar char="••"/>
          </a:pPr>
          <a:r>
            <a:rPr lang="en-US" sz="2900" kern="1200" dirty="0" smtClean="0"/>
            <a:t>Technical Specifications</a:t>
          </a:r>
          <a:endParaRPr lang="en-GB" sz="2900" kern="1200" dirty="0"/>
        </a:p>
        <a:p>
          <a:pPr marL="285750" lvl="1" indent="-285750" algn="l" defTabSz="1289050" rtl="0">
            <a:lnSpc>
              <a:spcPct val="90000"/>
            </a:lnSpc>
            <a:spcBef>
              <a:spcPct val="0"/>
            </a:spcBef>
            <a:spcAft>
              <a:spcPct val="15000"/>
            </a:spcAft>
            <a:buChar char="••"/>
          </a:pPr>
          <a:r>
            <a:rPr lang="en-US" sz="2900" kern="1200" dirty="0" smtClean="0"/>
            <a:t>Review of code</a:t>
          </a:r>
          <a:endParaRPr lang="en-GB" sz="2900" kern="1200" dirty="0"/>
        </a:p>
      </dsp:txBody>
      <dsp:txXfrm rot="-5400000">
        <a:off x="2962656" y="629347"/>
        <a:ext cx="5090193" cy="3267268"/>
      </dsp:txXfrm>
    </dsp:sp>
    <dsp:sp modelId="{942BCAC7-86C2-4BBF-9174-3461D997B833}">
      <dsp:nvSpPr>
        <dsp:cNvPr id="0" name=""/>
        <dsp:cNvSpPr/>
      </dsp:nvSpPr>
      <dsp:spPr>
        <a:xfrm>
          <a:off x="0" y="0"/>
          <a:ext cx="2962656" cy="452596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rtl="0">
            <a:lnSpc>
              <a:spcPct val="90000"/>
            </a:lnSpc>
            <a:spcBef>
              <a:spcPct val="0"/>
            </a:spcBef>
            <a:spcAft>
              <a:spcPct val="35000"/>
            </a:spcAft>
          </a:pPr>
          <a:r>
            <a:rPr lang="en-US" sz="6500" kern="1200" smtClean="0"/>
            <a:t>Static</a:t>
          </a:r>
          <a:endParaRPr lang="en-GB" sz="6500" kern="1200"/>
        </a:p>
      </dsp:txBody>
      <dsp:txXfrm>
        <a:off x="144625" y="144625"/>
        <a:ext cx="2673406" cy="4236713"/>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6F41DE-BD55-45B2-9039-E1A17C1B3AED}">
      <dsp:nvSpPr>
        <dsp:cNvPr id="0" name=""/>
        <dsp:cNvSpPr/>
      </dsp:nvSpPr>
      <dsp:spPr>
        <a:xfrm>
          <a:off x="3128" y="0"/>
          <a:ext cx="6401660" cy="1143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rtl="0">
            <a:lnSpc>
              <a:spcPct val="90000"/>
            </a:lnSpc>
            <a:spcBef>
              <a:spcPct val="0"/>
            </a:spcBef>
            <a:spcAft>
              <a:spcPct val="35000"/>
            </a:spcAft>
          </a:pPr>
          <a:r>
            <a:rPr lang="en-GB" sz="4200" b="1" kern="1200" dirty="0" smtClean="0"/>
            <a:t>The Expense of Testing</a:t>
          </a:r>
          <a:endParaRPr lang="en-GB" sz="4200" kern="1200" dirty="0"/>
        </a:p>
      </dsp:txBody>
      <dsp:txXfrm>
        <a:off x="36605" y="33477"/>
        <a:ext cx="6334706" cy="1076046"/>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548B1E-2550-4857-8C2E-24B5A82D547B}">
      <dsp:nvSpPr>
        <dsp:cNvPr id="0" name=""/>
        <dsp:cNvSpPr/>
      </dsp:nvSpPr>
      <dsp:spPr>
        <a:xfrm rot="5400000">
          <a:off x="4713034" y="-1529550"/>
          <a:ext cx="1766186"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rtl="0">
            <a:lnSpc>
              <a:spcPct val="90000"/>
            </a:lnSpc>
            <a:spcBef>
              <a:spcPct val="0"/>
            </a:spcBef>
            <a:spcAft>
              <a:spcPct val="15000"/>
            </a:spcAft>
            <a:buChar char="••"/>
          </a:pPr>
          <a:r>
            <a:rPr lang="en-GB" sz="2000" kern="1200" dirty="0" smtClean="0"/>
            <a:t>Additional specialist resource required</a:t>
          </a:r>
          <a:endParaRPr lang="en-GB" sz="2000" kern="1200" dirty="0"/>
        </a:p>
        <a:p>
          <a:pPr marL="228600" lvl="1" indent="-228600" algn="l" defTabSz="889000" rtl="0">
            <a:lnSpc>
              <a:spcPct val="90000"/>
            </a:lnSpc>
            <a:spcBef>
              <a:spcPct val="0"/>
            </a:spcBef>
            <a:spcAft>
              <a:spcPct val="15000"/>
            </a:spcAft>
            <a:buChar char="••"/>
          </a:pPr>
          <a:r>
            <a:rPr lang="en-GB" sz="2000" kern="1200" dirty="0" smtClean="0"/>
            <a:t>Additional time to complete a project</a:t>
          </a:r>
          <a:endParaRPr lang="en-GB" sz="2000" kern="1200" dirty="0"/>
        </a:p>
        <a:p>
          <a:pPr marL="228600" lvl="1" indent="-228600" algn="l" defTabSz="889000" rtl="0">
            <a:lnSpc>
              <a:spcPct val="90000"/>
            </a:lnSpc>
            <a:spcBef>
              <a:spcPct val="0"/>
            </a:spcBef>
            <a:spcAft>
              <a:spcPct val="15000"/>
            </a:spcAft>
            <a:buChar char="••"/>
          </a:pPr>
          <a:r>
            <a:rPr lang="en-GB" sz="2000" kern="1200" dirty="0" smtClean="0"/>
            <a:t>Large number of test phases</a:t>
          </a:r>
          <a:endParaRPr lang="en-GB" sz="2000" kern="1200" dirty="0"/>
        </a:p>
        <a:p>
          <a:pPr marL="228600" lvl="1" indent="-228600" algn="l" defTabSz="889000" rtl="0">
            <a:lnSpc>
              <a:spcPct val="90000"/>
            </a:lnSpc>
            <a:spcBef>
              <a:spcPct val="0"/>
            </a:spcBef>
            <a:spcAft>
              <a:spcPct val="15000"/>
            </a:spcAft>
            <a:buChar char="••"/>
          </a:pPr>
          <a:r>
            <a:rPr lang="en-GB" sz="2000" kern="1200" dirty="0" smtClean="0"/>
            <a:t>Rework of code when faults are identified</a:t>
          </a:r>
          <a:endParaRPr lang="en-GB" sz="2000" kern="1200" dirty="0"/>
        </a:p>
        <a:p>
          <a:pPr marL="228600" lvl="1" indent="-228600" algn="l" defTabSz="889000" rtl="0">
            <a:lnSpc>
              <a:spcPct val="90000"/>
            </a:lnSpc>
            <a:spcBef>
              <a:spcPct val="0"/>
            </a:spcBef>
            <a:spcAft>
              <a:spcPct val="15000"/>
            </a:spcAft>
            <a:buChar char="••"/>
          </a:pPr>
          <a:r>
            <a:rPr lang="en-GB" sz="2000" kern="1200" dirty="0" smtClean="0"/>
            <a:t>Retesting of fixed code</a:t>
          </a:r>
          <a:endParaRPr lang="en-GB" sz="2000" kern="1200" dirty="0"/>
        </a:p>
      </dsp:txBody>
      <dsp:txXfrm rot="-5400000">
        <a:off x="2962655" y="307047"/>
        <a:ext cx="5180726" cy="1593750"/>
      </dsp:txXfrm>
    </dsp:sp>
    <dsp:sp modelId="{521C4603-2599-47FF-9CB1-45EA659EFE39}">
      <dsp:nvSpPr>
        <dsp:cNvPr id="0" name=""/>
        <dsp:cNvSpPr/>
      </dsp:nvSpPr>
      <dsp:spPr>
        <a:xfrm>
          <a:off x="0" y="55"/>
          <a:ext cx="2962656" cy="22077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lvl="0" algn="ctr" defTabSz="1822450" rtl="0">
            <a:lnSpc>
              <a:spcPct val="90000"/>
            </a:lnSpc>
            <a:spcBef>
              <a:spcPct val="0"/>
            </a:spcBef>
            <a:spcAft>
              <a:spcPct val="35000"/>
            </a:spcAft>
          </a:pPr>
          <a:r>
            <a:rPr lang="en-GB" sz="4100" kern="1200" dirty="0" smtClean="0"/>
            <a:t>Testing is expensive</a:t>
          </a:r>
          <a:endParaRPr lang="en-GB" sz="4100" kern="1200" dirty="0"/>
        </a:p>
      </dsp:txBody>
      <dsp:txXfrm>
        <a:off x="107773" y="107828"/>
        <a:ext cx="2747110" cy="1992186"/>
      </dsp:txXfrm>
    </dsp:sp>
    <dsp:sp modelId="{1386D378-92CC-4EDC-AF3F-10F63690EE13}">
      <dsp:nvSpPr>
        <dsp:cNvPr id="0" name=""/>
        <dsp:cNvSpPr/>
      </dsp:nvSpPr>
      <dsp:spPr>
        <a:xfrm rot="5400000">
          <a:off x="4713034" y="788569"/>
          <a:ext cx="1766186"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rtl="0">
            <a:lnSpc>
              <a:spcPct val="90000"/>
            </a:lnSpc>
            <a:spcBef>
              <a:spcPct val="0"/>
            </a:spcBef>
            <a:spcAft>
              <a:spcPct val="15000"/>
            </a:spcAft>
            <a:buChar char="••"/>
          </a:pPr>
          <a:r>
            <a:rPr lang="en-GB" sz="2000" kern="1200" smtClean="0"/>
            <a:t>The cost of a client finding a fault is even more expensive!</a:t>
          </a:r>
          <a:endParaRPr lang="en-GB" sz="2000" kern="1200"/>
        </a:p>
      </dsp:txBody>
      <dsp:txXfrm rot="-5400000">
        <a:off x="2962655" y="2625166"/>
        <a:ext cx="5180726" cy="1593750"/>
      </dsp:txXfrm>
    </dsp:sp>
    <dsp:sp modelId="{A730700E-55E6-4D1F-A017-EDB1FB043237}">
      <dsp:nvSpPr>
        <dsp:cNvPr id="0" name=""/>
        <dsp:cNvSpPr/>
      </dsp:nvSpPr>
      <dsp:spPr>
        <a:xfrm>
          <a:off x="0" y="2318174"/>
          <a:ext cx="2962656" cy="22077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lvl="0" algn="ctr" defTabSz="1822450" rtl="0">
            <a:lnSpc>
              <a:spcPct val="90000"/>
            </a:lnSpc>
            <a:spcBef>
              <a:spcPct val="0"/>
            </a:spcBef>
            <a:spcAft>
              <a:spcPct val="35000"/>
            </a:spcAft>
          </a:pPr>
          <a:r>
            <a:rPr lang="en-GB" sz="4100" kern="1200" smtClean="0"/>
            <a:t>BUT</a:t>
          </a:r>
          <a:endParaRPr lang="en-GB" sz="4100" kern="1200"/>
        </a:p>
      </dsp:txBody>
      <dsp:txXfrm>
        <a:off x="107773" y="2425947"/>
        <a:ext cx="2747110" cy="1992186"/>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6F41DE-BD55-45B2-9039-E1A17C1B3AED}">
      <dsp:nvSpPr>
        <dsp:cNvPr id="0" name=""/>
        <dsp:cNvSpPr/>
      </dsp:nvSpPr>
      <dsp:spPr>
        <a:xfrm>
          <a:off x="3128" y="0"/>
          <a:ext cx="6401660" cy="1143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rtl="0">
            <a:lnSpc>
              <a:spcPct val="90000"/>
            </a:lnSpc>
            <a:spcBef>
              <a:spcPct val="0"/>
            </a:spcBef>
            <a:spcAft>
              <a:spcPct val="35000"/>
            </a:spcAft>
          </a:pPr>
          <a:r>
            <a:rPr lang="en-GB" sz="4200" b="1" kern="1200" dirty="0" smtClean="0"/>
            <a:t>The Expense of Testing</a:t>
          </a:r>
          <a:endParaRPr lang="en-GB" sz="4200" kern="1200" dirty="0"/>
        </a:p>
      </dsp:txBody>
      <dsp:txXfrm>
        <a:off x="36605" y="33477"/>
        <a:ext cx="6334706" cy="1076046"/>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6F41DE-BD55-45B2-9039-E1A17C1B3AED}">
      <dsp:nvSpPr>
        <dsp:cNvPr id="0" name=""/>
        <dsp:cNvSpPr/>
      </dsp:nvSpPr>
      <dsp:spPr>
        <a:xfrm>
          <a:off x="3128" y="0"/>
          <a:ext cx="6401660" cy="1143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lvl="0" algn="ctr" defTabSz="2266950" rtl="0">
            <a:lnSpc>
              <a:spcPct val="90000"/>
            </a:lnSpc>
            <a:spcBef>
              <a:spcPct val="0"/>
            </a:spcBef>
            <a:spcAft>
              <a:spcPct val="35000"/>
            </a:spcAft>
          </a:pPr>
          <a:r>
            <a:rPr lang="en-GB" sz="5100" b="1" kern="1200" dirty="0" smtClean="0"/>
            <a:t>Quality Assurance</a:t>
          </a:r>
          <a:endParaRPr lang="en-GB" sz="5100" kern="1200" dirty="0"/>
        </a:p>
      </dsp:txBody>
      <dsp:txXfrm>
        <a:off x="36605" y="33477"/>
        <a:ext cx="6334706" cy="1076046"/>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72088A-4EF7-4631-8315-B8D861591EEE}">
      <dsp:nvSpPr>
        <dsp:cNvPr id="0" name=""/>
        <dsp:cNvSpPr/>
      </dsp:nvSpPr>
      <dsp:spPr>
        <a:xfrm>
          <a:off x="0" y="12621"/>
          <a:ext cx="8229599" cy="10646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Looks to introduce quality throughout the SDLC</a:t>
          </a:r>
          <a:endParaRPr lang="en-GB" sz="2800" kern="1200" dirty="0"/>
        </a:p>
      </dsp:txBody>
      <dsp:txXfrm>
        <a:off x="51974" y="64595"/>
        <a:ext cx="8125651" cy="960751"/>
      </dsp:txXfrm>
    </dsp:sp>
    <dsp:sp modelId="{63A611B1-A49A-4D44-AE9E-4B17328BE853}">
      <dsp:nvSpPr>
        <dsp:cNvPr id="0" name=""/>
        <dsp:cNvSpPr/>
      </dsp:nvSpPr>
      <dsp:spPr>
        <a:xfrm>
          <a:off x="0" y="1157961"/>
          <a:ext cx="8229599" cy="10646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GB" sz="2800" kern="1200" smtClean="0"/>
            <a:t>Concept of review of development content (documents, code) and feedback</a:t>
          </a:r>
          <a:endParaRPr lang="en-GB" sz="2800" kern="1200"/>
        </a:p>
      </dsp:txBody>
      <dsp:txXfrm>
        <a:off x="51974" y="1209935"/>
        <a:ext cx="8125651" cy="960751"/>
      </dsp:txXfrm>
    </dsp:sp>
    <dsp:sp modelId="{95231B55-5250-4D89-A63C-C0BAE99F60C1}">
      <dsp:nvSpPr>
        <dsp:cNvPr id="0" name=""/>
        <dsp:cNvSpPr/>
      </dsp:nvSpPr>
      <dsp:spPr>
        <a:xfrm>
          <a:off x="0" y="2303301"/>
          <a:ext cx="8229599" cy="10646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GB" sz="2800" kern="1200" dirty="0" smtClean="0"/>
            <a:t>Continual process improvement, adapting process to better deliver the project</a:t>
          </a:r>
        </a:p>
      </dsp:txBody>
      <dsp:txXfrm>
        <a:off x="51974" y="2355275"/>
        <a:ext cx="8125651" cy="960751"/>
      </dsp:txXfrm>
    </dsp:sp>
    <dsp:sp modelId="{BAD62B56-C826-43BB-9387-A880ADAF11AF}">
      <dsp:nvSpPr>
        <dsp:cNvPr id="0" name=""/>
        <dsp:cNvSpPr/>
      </dsp:nvSpPr>
      <dsp:spPr>
        <a:xfrm>
          <a:off x="0" y="3448641"/>
          <a:ext cx="8229599" cy="10646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GB" sz="2800" kern="1200" dirty="0" smtClean="0"/>
            <a:t>Right first time!</a:t>
          </a:r>
          <a:endParaRPr lang="en-GB" sz="2800" kern="1200" dirty="0"/>
        </a:p>
      </dsp:txBody>
      <dsp:txXfrm>
        <a:off x="51974" y="3500615"/>
        <a:ext cx="8125651" cy="960751"/>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6F41DE-BD55-45B2-9039-E1A17C1B3AED}">
      <dsp:nvSpPr>
        <dsp:cNvPr id="0" name=""/>
        <dsp:cNvSpPr/>
      </dsp:nvSpPr>
      <dsp:spPr>
        <a:xfrm>
          <a:off x="3128" y="0"/>
          <a:ext cx="6401660" cy="1143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lvl="0" algn="ctr" defTabSz="2266950" rtl="0">
            <a:lnSpc>
              <a:spcPct val="90000"/>
            </a:lnSpc>
            <a:spcBef>
              <a:spcPct val="0"/>
            </a:spcBef>
            <a:spcAft>
              <a:spcPct val="35000"/>
            </a:spcAft>
          </a:pPr>
          <a:r>
            <a:rPr lang="en-GB" sz="5100" b="1" kern="1200" dirty="0" smtClean="0"/>
            <a:t>Quality Assurance</a:t>
          </a:r>
          <a:endParaRPr lang="en-GB" sz="5100" kern="1200" dirty="0"/>
        </a:p>
      </dsp:txBody>
      <dsp:txXfrm>
        <a:off x="36605" y="33477"/>
        <a:ext cx="6334706" cy="10760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481B2C-510A-46CE-854F-E7C7DB99C246}">
      <dsp:nvSpPr>
        <dsp:cNvPr id="0" name=""/>
        <dsp:cNvSpPr/>
      </dsp:nvSpPr>
      <dsp:spPr>
        <a:xfrm>
          <a:off x="2056" y="0"/>
          <a:ext cx="4208354" cy="36933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GB" sz="1600" kern="1200" smtClean="0"/>
            <a:t>© 2012 Europoint Communications Ltd</a:t>
          </a:r>
          <a:endParaRPr lang="en-GB" sz="1600" kern="1200"/>
        </a:p>
      </dsp:txBody>
      <dsp:txXfrm>
        <a:off x="12873" y="10817"/>
        <a:ext cx="4186720" cy="347698"/>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4FFF7D-5E1A-4286-93FF-BE4762E87F99}">
      <dsp:nvSpPr>
        <dsp:cNvPr id="0" name=""/>
        <dsp:cNvSpPr/>
      </dsp:nvSpPr>
      <dsp:spPr>
        <a:xfrm rot="5400000">
          <a:off x="4713034" y="-1529550"/>
          <a:ext cx="1766186"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rtl="0">
            <a:lnSpc>
              <a:spcPct val="90000"/>
            </a:lnSpc>
            <a:spcBef>
              <a:spcPct val="0"/>
            </a:spcBef>
            <a:spcAft>
              <a:spcPct val="15000"/>
            </a:spcAft>
            <a:buChar char="••"/>
          </a:pPr>
          <a:r>
            <a:rPr lang="en-GB" sz="2500" kern="1200" smtClean="0"/>
            <a:t>Usability</a:t>
          </a:r>
          <a:endParaRPr lang="en-GB" sz="2500" kern="1200"/>
        </a:p>
        <a:p>
          <a:pPr marL="228600" lvl="1" indent="-228600" algn="l" defTabSz="1111250" rtl="0">
            <a:lnSpc>
              <a:spcPct val="90000"/>
            </a:lnSpc>
            <a:spcBef>
              <a:spcPct val="0"/>
            </a:spcBef>
            <a:spcAft>
              <a:spcPct val="15000"/>
            </a:spcAft>
            <a:buChar char="••"/>
          </a:pPr>
          <a:r>
            <a:rPr lang="en-GB" sz="2500" kern="1200" smtClean="0"/>
            <a:t>Performance</a:t>
          </a:r>
          <a:endParaRPr lang="en-GB" sz="2500" kern="1200"/>
        </a:p>
        <a:p>
          <a:pPr marL="228600" lvl="1" indent="-228600" algn="l" defTabSz="1111250" rtl="0">
            <a:lnSpc>
              <a:spcPct val="90000"/>
            </a:lnSpc>
            <a:spcBef>
              <a:spcPct val="0"/>
            </a:spcBef>
            <a:spcAft>
              <a:spcPct val="15000"/>
            </a:spcAft>
            <a:buChar char="••"/>
          </a:pPr>
          <a:r>
            <a:rPr lang="en-GB" sz="2500" kern="1200" smtClean="0"/>
            <a:t>Stability</a:t>
          </a:r>
          <a:endParaRPr lang="en-GB" sz="2500" kern="1200"/>
        </a:p>
        <a:p>
          <a:pPr marL="228600" lvl="1" indent="-228600" algn="l" defTabSz="1111250" rtl="0">
            <a:lnSpc>
              <a:spcPct val="90000"/>
            </a:lnSpc>
            <a:spcBef>
              <a:spcPct val="0"/>
            </a:spcBef>
            <a:spcAft>
              <a:spcPct val="15000"/>
            </a:spcAft>
            <a:buChar char="••"/>
          </a:pPr>
          <a:r>
            <a:rPr lang="en-GB" sz="2500" kern="1200" smtClean="0"/>
            <a:t>etc</a:t>
          </a:r>
          <a:endParaRPr lang="en-GB" sz="2500" kern="1200"/>
        </a:p>
      </dsp:txBody>
      <dsp:txXfrm rot="-5400000">
        <a:off x="2962655" y="307047"/>
        <a:ext cx="5180726" cy="1593750"/>
      </dsp:txXfrm>
    </dsp:sp>
    <dsp:sp modelId="{234E9AE5-4F9E-4165-8489-4AA125357FBC}">
      <dsp:nvSpPr>
        <dsp:cNvPr id="0" name=""/>
        <dsp:cNvSpPr/>
      </dsp:nvSpPr>
      <dsp:spPr>
        <a:xfrm>
          <a:off x="0" y="55"/>
          <a:ext cx="2962656" cy="22077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lvl="0" algn="ctr" defTabSz="1689100" rtl="0">
            <a:lnSpc>
              <a:spcPct val="90000"/>
            </a:lnSpc>
            <a:spcBef>
              <a:spcPct val="0"/>
            </a:spcBef>
            <a:spcAft>
              <a:spcPct val="35000"/>
            </a:spcAft>
          </a:pPr>
          <a:r>
            <a:rPr lang="en-GB" sz="3800" kern="1200" smtClean="0"/>
            <a:t>Identify the qualities of the product </a:t>
          </a:r>
          <a:endParaRPr lang="en-GB" sz="3800" kern="1200"/>
        </a:p>
      </dsp:txBody>
      <dsp:txXfrm>
        <a:off x="107773" y="107828"/>
        <a:ext cx="2747110" cy="1992186"/>
      </dsp:txXfrm>
    </dsp:sp>
    <dsp:sp modelId="{2F95B060-4085-4682-B2E0-6C6CE2E5BCF3}">
      <dsp:nvSpPr>
        <dsp:cNvPr id="0" name=""/>
        <dsp:cNvSpPr/>
      </dsp:nvSpPr>
      <dsp:spPr>
        <a:xfrm rot="5400000">
          <a:off x="4713034" y="788569"/>
          <a:ext cx="1766186"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rtl="0">
            <a:lnSpc>
              <a:spcPct val="90000"/>
            </a:lnSpc>
            <a:spcBef>
              <a:spcPct val="0"/>
            </a:spcBef>
            <a:spcAft>
              <a:spcPct val="15000"/>
            </a:spcAft>
            <a:buChar char="••"/>
          </a:pPr>
          <a:r>
            <a:rPr lang="en-GB" sz="2500" kern="1200" smtClean="0"/>
            <a:t>What is the current quality?</a:t>
          </a:r>
          <a:endParaRPr lang="en-GB" sz="2500" kern="1200"/>
        </a:p>
        <a:p>
          <a:pPr marL="228600" lvl="1" indent="-228600" algn="l" defTabSz="1111250" rtl="0">
            <a:lnSpc>
              <a:spcPct val="90000"/>
            </a:lnSpc>
            <a:spcBef>
              <a:spcPct val="0"/>
            </a:spcBef>
            <a:spcAft>
              <a:spcPct val="15000"/>
            </a:spcAft>
            <a:buChar char="••"/>
          </a:pPr>
          <a:r>
            <a:rPr lang="en-GB" sz="2500" kern="1200" smtClean="0"/>
            <a:t>What is your goal?</a:t>
          </a:r>
          <a:endParaRPr lang="en-GB" sz="2500" kern="1200"/>
        </a:p>
        <a:p>
          <a:pPr marL="228600" lvl="1" indent="-228600" algn="l" defTabSz="1111250" rtl="0">
            <a:lnSpc>
              <a:spcPct val="90000"/>
            </a:lnSpc>
            <a:spcBef>
              <a:spcPct val="0"/>
            </a:spcBef>
            <a:spcAft>
              <a:spcPct val="15000"/>
            </a:spcAft>
            <a:buChar char="••"/>
          </a:pPr>
          <a:r>
            <a:rPr lang="en-GB" sz="2500" kern="1200" smtClean="0"/>
            <a:t>When do you want to achieve the goal?</a:t>
          </a:r>
          <a:endParaRPr lang="en-GB" sz="2500" kern="1200"/>
        </a:p>
      </dsp:txBody>
      <dsp:txXfrm rot="-5400000">
        <a:off x="2962655" y="2625166"/>
        <a:ext cx="5180726" cy="1593750"/>
      </dsp:txXfrm>
    </dsp:sp>
    <dsp:sp modelId="{AC888F46-F40A-43F9-B1AD-2F47B204C886}">
      <dsp:nvSpPr>
        <dsp:cNvPr id="0" name=""/>
        <dsp:cNvSpPr/>
      </dsp:nvSpPr>
      <dsp:spPr>
        <a:xfrm>
          <a:off x="0" y="2318174"/>
          <a:ext cx="2962656" cy="22077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lvl="0" algn="ctr" defTabSz="1689100" rtl="0">
            <a:lnSpc>
              <a:spcPct val="90000"/>
            </a:lnSpc>
            <a:spcBef>
              <a:spcPct val="0"/>
            </a:spcBef>
            <a:spcAft>
              <a:spcPct val="35000"/>
            </a:spcAft>
          </a:pPr>
          <a:r>
            <a:rPr lang="en-GB" sz="3800" kern="1200" smtClean="0"/>
            <a:t>Quantify the qualities</a:t>
          </a:r>
          <a:endParaRPr lang="en-GB" sz="3800" kern="1200"/>
        </a:p>
      </dsp:txBody>
      <dsp:txXfrm>
        <a:off x="107773" y="2425947"/>
        <a:ext cx="2747110" cy="1992186"/>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6F41DE-BD55-45B2-9039-E1A17C1B3AED}">
      <dsp:nvSpPr>
        <dsp:cNvPr id="0" name=""/>
        <dsp:cNvSpPr/>
      </dsp:nvSpPr>
      <dsp:spPr>
        <a:xfrm>
          <a:off x="3128" y="0"/>
          <a:ext cx="6401660" cy="1143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lvl="0" algn="ctr" defTabSz="2266950" rtl="0">
            <a:lnSpc>
              <a:spcPct val="90000"/>
            </a:lnSpc>
            <a:spcBef>
              <a:spcPct val="0"/>
            </a:spcBef>
            <a:spcAft>
              <a:spcPct val="35000"/>
            </a:spcAft>
          </a:pPr>
          <a:r>
            <a:rPr lang="en-GB" sz="5100" b="1" kern="1200" dirty="0" smtClean="0"/>
            <a:t>Quality Assurance</a:t>
          </a:r>
          <a:endParaRPr lang="en-GB" sz="5100" kern="1200" dirty="0"/>
        </a:p>
      </dsp:txBody>
      <dsp:txXfrm>
        <a:off x="36605" y="33477"/>
        <a:ext cx="6334706" cy="1076046"/>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6F41DE-BD55-45B2-9039-E1A17C1B3AED}">
      <dsp:nvSpPr>
        <dsp:cNvPr id="0" name=""/>
        <dsp:cNvSpPr/>
      </dsp:nvSpPr>
      <dsp:spPr>
        <a:xfrm>
          <a:off x="3128" y="0"/>
          <a:ext cx="6401660" cy="1143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lvl="0" algn="ctr" defTabSz="2266950" rtl="0">
            <a:lnSpc>
              <a:spcPct val="90000"/>
            </a:lnSpc>
            <a:spcBef>
              <a:spcPct val="0"/>
            </a:spcBef>
            <a:spcAft>
              <a:spcPct val="35000"/>
            </a:spcAft>
          </a:pPr>
          <a:r>
            <a:rPr lang="en-GB" sz="5100" kern="1200" dirty="0" smtClean="0"/>
            <a:t>Waterfall and Agile</a:t>
          </a:r>
          <a:endParaRPr lang="en-GB" sz="5100" kern="1200" dirty="0"/>
        </a:p>
      </dsp:txBody>
      <dsp:txXfrm>
        <a:off x="36605" y="33477"/>
        <a:ext cx="6334706" cy="1076046"/>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548B1E-2550-4857-8C2E-24B5A82D547B}">
      <dsp:nvSpPr>
        <dsp:cNvPr id="0" name=""/>
        <dsp:cNvSpPr/>
      </dsp:nvSpPr>
      <dsp:spPr>
        <a:xfrm rot="5400000">
          <a:off x="4713034" y="-1529550"/>
          <a:ext cx="1766186"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rtl="0">
            <a:lnSpc>
              <a:spcPct val="90000"/>
            </a:lnSpc>
            <a:spcBef>
              <a:spcPct val="0"/>
            </a:spcBef>
            <a:spcAft>
              <a:spcPct val="15000"/>
            </a:spcAft>
            <a:buChar char="••"/>
          </a:pPr>
          <a:r>
            <a:rPr lang="en-GB" sz="1500" kern="1200" dirty="0" smtClean="0"/>
            <a:t>Extends the time to delivery</a:t>
          </a:r>
          <a:endParaRPr lang="en-GB" sz="1500" kern="1200" dirty="0"/>
        </a:p>
        <a:p>
          <a:pPr marL="114300" lvl="1" indent="-114300" algn="l" defTabSz="666750" rtl="0">
            <a:lnSpc>
              <a:spcPct val="90000"/>
            </a:lnSpc>
            <a:spcBef>
              <a:spcPct val="0"/>
            </a:spcBef>
            <a:spcAft>
              <a:spcPct val="15000"/>
            </a:spcAft>
            <a:buChar char="••"/>
          </a:pPr>
          <a:r>
            <a:rPr lang="en-GB" sz="1500" kern="1200" dirty="0" smtClean="0"/>
            <a:t>More expensive</a:t>
          </a:r>
          <a:endParaRPr lang="en-GB" sz="1500" kern="1200" dirty="0"/>
        </a:p>
        <a:p>
          <a:pPr marL="114300" lvl="1" indent="-114300" algn="l" defTabSz="666750" rtl="0">
            <a:lnSpc>
              <a:spcPct val="90000"/>
            </a:lnSpc>
            <a:spcBef>
              <a:spcPct val="0"/>
            </a:spcBef>
            <a:spcAft>
              <a:spcPct val="15000"/>
            </a:spcAft>
            <a:buChar char="••"/>
          </a:pPr>
          <a:r>
            <a:rPr lang="en-GB" sz="1500" kern="1200" dirty="0" smtClean="0"/>
            <a:t>More rigid and unchangeable</a:t>
          </a:r>
          <a:endParaRPr lang="en-GB" sz="1500" kern="1200" dirty="0"/>
        </a:p>
        <a:p>
          <a:pPr marL="114300" lvl="1" indent="-114300" algn="l" defTabSz="666750" rtl="0">
            <a:lnSpc>
              <a:spcPct val="90000"/>
            </a:lnSpc>
            <a:spcBef>
              <a:spcPct val="0"/>
            </a:spcBef>
            <a:spcAft>
              <a:spcPct val="15000"/>
            </a:spcAft>
            <a:buChar char="••"/>
          </a:pPr>
          <a:r>
            <a:rPr lang="en-GB" sz="1500" kern="1200" dirty="0" smtClean="0"/>
            <a:t>Strong governance</a:t>
          </a:r>
          <a:endParaRPr lang="en-GB" sz="1500" kern="1200" dirty="0"/>
        </a:p>
      </dsp:txBody>
      <dsp:txXfrm rot="-5400000">
        <a:off x="2962655" y="307047"/>
        <a:ext cx="5180726" cy="1593750"/>
      </dsp:txXfrm>
    </dsp:sp>
    <dsp:sp modelId="{521C4603-2599-47FF-9CB1-45EA659EFE39}">
      <dsp:nvSpPr>
        <dsp:cNvPr id="0" name=""/>
        <dsp:cNvSpPr/>
      </dsp:nvSpPr>
      <dsp:spPr>
        <a:xfrm>
          <a:off x="0" y="55"/>
          <a:ext cx="2962656" cy="22077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87630" rIns="175260" bIns="87630" numCol="1" spcCol="1270" anchor="ctr" anchorCtr="0">
          <a:noAutofit/>
        </a:bodyPr>
        <a:lstStyle/>
        <a:p>
          <a:pPr lvl="0" algn="ctr" defTabSz="2044700" rtl="0">
            <a:lnSpc>
              <a:spcPct val="90000"/>
            </a:lnSpc>
            <a:spcBef>
              <a:spcPct val="0"/>
            </a:spcBef>
            <a:spcAft>
              <a:spcPct val="35000"/>
            </a:spcAft>
          </a:pPr>
          <a:r>
            <a:rPr lang="en-GB" sz="4600" kern="1200" dirty="0" smtClean="0"/>
            <a:t>Waterfall</a:t>
          </a:r>
          <a:endParaRPr lang="en-GB" sz="4600" kern="1200" dirty="0"/>
        </a:p>
      </dsp:txBody>
      <dsp:txXfrm>
        <a:off x="107773" y="107828"/>
        <a:ext cx="2747110" cy="1992186"/>
      </dsp:txXfrm>
    </dsp:sp>
    <dsp:sp modelId="{1386D378-92CC-4EDC-AF3F-10F63690EE13}">
      <dsp:nvSpPr>
        <dsp:cNvPr id="0" name=""/>
        <dsp:cNvSpPr/>
      </dsp:nvSpPr>
      <dsp:spPr>
        <a:xfrm rot="5400000">
          <a:off x="4713034" y="788569"/>
          <a:ext cx="1766186"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rtl="0">
            <a:lnSpc>
              <a:spcPct val="90000"/>
            </a:lnSpc>
            <a:spcBef>
              <a:spcPct val="0"/>
            </a:spcBef>
            <a:spcAft>
              <a:spcPct val="15000"/>
            </a:spcAft>
            <a:buChar char="••"/>
          </a:pPr>
          <a:r>
            <a:rPr lang="en-GB" sz="1500" kern="1200" dirty="0" smtClean="0"/>
            <a:t>Quick to deliver</a:t>
          </a:r>
          <a:endParaRPr lang="en-GB" sz="1500" kern="1200" dirty="0"/>
        </a:p>
        <a:p>
          <a:pPr marL="114300" lvl="1" indent="-114300" algn="l" defTabSz="666750" rtl="0">
            <a:lnSpc>
              <a:spcPct val="90000"/>
            </a:lnSpc>
            <a:spcBef>
              <a:spcPct val="0"/>
            </a:spcBef>
            <a:spcAft>
              <a:spcPct val="15000"/>
            </a:spcAft>
            <a:buChar char="••"/>
          </a:pPr>
          <a:r>
            <a:rPr lang="en-GB" sz="1500" kern="1200" dirty="0" smtClean="0"/>
            <a:t>Not a System Development Lifecycle methodology!</a:t>
          </a:r>
          <a:endParaRPr lang="en-GB" sz="1500" kern="1200" dirty="0"/>
        </a:p>
        <a:p>
          <a:pPr marL="114300" lvl="1" indent="-114300" algn="l" defTabSz="666750" rtl="0">
            <a:lnSpc>
              <a:spcPct val="90000"/>
            </a:lnSpc>
            <a:spcBef>
              <a:spcPct val="0"/>
            </a:spcBef>
            <a:spcAft>
              <a:spcPct val="15000"/>
            </a:spcAft>
            <a:buChar char="••"/>
          </a:pPr>
          <a:r>
            <a:rPr lang="en-GB" sz="1500" kern="1200" dirty="0" smtClean="0"/>
            <a:t>Effective only in experienced, highly mature development organisations</a:t>
          </a:r>
          <a:endParaRPr lang="en-GB" sz="1500" kern="1200" dirty="0"/>
        </a:p>
        <a:p>
          <a:pPr marL="114300" lvl="1" indent="-114300" algn="l" defTabSz="666750" rtl="0">
            <a:lnSpc>
              <a:spcPct val="90000"/>
            </a:lnSpc>
            <a:spcBef>
              <a:spcPct val="0"/>
            </a:spcBef>
            <a:spcAft>
              <a:spcPct val="15000"/>
            </a:spcAft>
            <a:buChar char="••"/>
          </a:pPr>
          <a:r>
            <a:rPr lang="en-GB" sz="1500" kern="1200" dirty="0" smtClean="0"/>
            <a:t>Can be more expensive than waterfall if used by inexperienced organisations</a:t>
          </a:r>
          <a:endParaRPr lang="en-GB" sz="1500" kern="1200" dirty="0"/>
        </a:p>
        <a:p>
          <a:pPr marL="114300" lvl="1" indent="-114300" algn="l" defTabSz="666750" rtl="0">
            <a:lnSpc>
              <a:spcPct val="90000"/>
            </a:lnSpc>
            <a:spcBef>
              <a:spcPct val="0"/>
            </a:spcBef>
            <a:spcAft>
              <a:spcPct val="15000"/>
            </a:spcAft>
            <a:buChar char="••"/>
          </a:pPr>
          <a:endParaRPr lang="en-GB" sz="1500" kern="1200" dirty="0"/>
        </a:p>
      </dsp:txBody>
      <dsp:txXfrm rot="-5400000">
        <a:off x="2962655" y="2625166"/>
        <a:ext cx="5180726" cy="1593750"/>
      </dsp:txXfrm>
    </dsp:sp>
    <dsp:sp modelId="{A730700E-55E6-4D1F-A017-EDB1FB043237}">
      <dsp:nvSpPr>
        <dsp:cNvPr id="0" name=""/>
        <dsp:cNvSpPr/>
      </dsp:nvSpPr>
      <dsp:spPr>
        <a:xfrm>
          <a:off x="0" y="2318230"/>
          <a:ext cx="2962656" cy="22077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87630" rIns="175260" bIns="87630" numCol="1" spcCol="1270" anchor="ctr" anchorCtr="0">
          <a:noAutofit/>
        </a:bodyPr>
        <a:lstStyle/>
        <a:p>
          <a:pPr lvl="0" algn="ctr" defTabSz="2044700" rtl="0">
            <a:lnSpc>
              <a:spcPct val="90000"/>
            </a:lnSpc>
            <a:spcBef>
              <a:spcPct val="0"/>
            </a:spcBef>
            <a:spcAft>
              <a:spcPct val="35000"/>
            </a:spcAft>
          </a:pPr>
          <a:r>
            <a:rPr lang="en-GB" sz="4600" kern="1200" dirty="0" smtClean="0"/>
            <a:t>Agile</a:t>
          </a:r>
          <a:endParaRPr lang="en-GB" sz="4600" kern="1200" dirty="0"/>
        </a:p>
      </dsp:txBody>
      <dsp:txXfrm>
        <a:off x="107773" y="2426003"/>
        <a:ext cx="2747110" cy="1992186"/>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6F41DE-BD55-45B2-9039-E1A17C1B3AED}">
      <dsp:nvSpPr>
        <dsp:cNvPr id="0" name=""/>
        <dsp:cNvSpPr/>
      </dsp:nvSpPr>
      <dsp:spPr>
        <a:xfrm>
          <a:off x="3128" y="0"/>
          <a:ext cx="6401660" cy="1143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rtl="0">
            <a:lnSpc>
              <a:spcPct val="90000"/>
            </a:lnSpc>
            <a:spcBef>
              <a:spcPct val="0"/>
            </a:spcBef>
            <a:spcAft>
              <a:spcPct val="35000"/>
            </a:spcAft>
          </a:pPr>
          <a:r>
            <a:rPr lang="en-GB" sz="4300" kern="1200" dirty="0" smtClean="0"/>
            <a:t>Lean Quality Assurance!</a:t>
          </a:r>
          <a:endParaRPr lang="en-GB" sz="4300" kern="1200" dirty="0"/>
        </a:p>
      </dsp:txBody>
      <dsp:txXfrm>
        <a:off x="36605" y="33477"/>
        <a:ext cx="6334706" cy="1076046"/>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5DB45C-371B-4ECB-9629-5836EE2EA379}">
      <dsp:nvSpPr>
        <dsp:cNvPr id="0" name=""/>
        <dsp:cNvSpPr/>
      </dsp:nvSpPr>
      <dsp:spPr>
        <a:xfrm>
          <a:off x="0" y="714981"/>
          <a:ext cx="8229599" cy="468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smtClean="0"/>
            <a:t>Forget Waterfall or Agile Methodologies, think Lean Quality Assurance!</a:t>
          </a:r>
          <a:endParaRPr lang="en-GB" sz="2000" kern="1200"/>
        </a:p>
      </dsp:txBody>
      <dsp:txXfrm>
        <a:off x="22846" y="737827"/>
        <a:ext cx="8183907" cy="422308"/>
      </dsp:txXfrm>
    </dsp:sp>
    <dsp:sp modelId="{39348541-0850-485B-A85A-824D567F0597}">
      <dsp:nvSpPr>
        <dsp:cNvPr id="0" name=""/>
        <dsp:cNvSpPr/>
      </dsp:nvSpPr>
      <dsp:spPr>
        <a:xfrm>
          <a:off x="0" y="1240581"/>
          <a:ext cx="8229599" cy="468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smtClean="0"/>
            <a:t>Learn from our mistakes</a:t>
          </a:r>
          <a:endParaRPr lang="en-GB" sz="2000" kern="1200"/>
        </a:p>
      </dsp:txBody>
      <dsp:txXfrm>
        <a:off x="22846" y="1263427"/>
        <a:ext cx="8183907" cy="422308"/>
      </dsp:txXfrm>
    </dsp:sp>
    <dsp:sp modelId="{55887AEE-0C07-4B4D-A985-2E4D2D59CE26}">
      <dsp:nvSpPr>
        <dsp:cNvPr id="0" name=""/>
        <dsp:cNvSpPr/>
      </dsp:nvSpPr>
      <dsp:spPr>
        <a:xfrm>
          <a:off x="0" y="1766181"/>
          <a:ext cx="8229599" cy="468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smtClean="0"/>
            <a:t>Drop processes from our methodology if they don’t work for us</a:t>
          </a:r>
          <a:endParaRPr lang="en-GB" sz="2000" kern="1200"/>
        </a:p>
      </dsp:txBody>
      <dsp:txXfrm>
        <a:off x="22846" y="1789027"/>
        <a:ext cx="8183907" cy="422308"/>
      </dsp:txXfrm>
    </dsp:sp>
    <dsp:sp modelId="{1386BB37-831C-46D5-B0E5-7ED3472028E2}">
      <dsp:nvSpPr>
        <dsp:cNvPr id="0" name=""/>
        <dsp:cNvSpPr/>
      </dsp:nvSpPr>
      <dsp:spPr>
        <a:xfrm>
          <a:off x="0" y="2291781"/>
          <a:ext cx="8229599" cy="468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smtClean="0"/>
            <a:t>Measure our quality</a:t>
          </a:r>
          <a:endParaRPr lang="en-GB" sz="2000" kern="1200"/>
        </a:p>
      </dsp:txBody>
      <dsp:txXfrm>
        <a:off x="22846" y="2314627"/>
        <a:ext cx="8183907" cy="422308"/>
      </dsp:txXfrm>
    </dsp:sp>
    <dsp:sp modelId="{D494B566-850E-4EDD-9FB7-836E44A06AD0}">
      <dsp:nvSpPr>
        <dsp:cNvPr id="0" name=""/>
        <dsp:cNvSpPr/>
      </dsp:nvSpPr>
      <dsp:spPr>
        <a:xfrm>
          <a:off x="0" y="2817381"/>
          <a:ext cx="8229599" cy="468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smtClean="0"/>
            <a:t>Identify where we can improve</a:t>
          </a:r>
          <a:endParaRPr lang="en-GB" sz="2000" kern="1200"/>
        </a:p>
      </dsp:txBody>
      <dsp:txXfrm>
        <a:off x="22846" y="2840227"/>
        <a:ext cx="8183907" cy="422308"/>
      </dsp:txXfrm>
    </dsp:sp>
    <dsp:sp modelId="{22DF866B-37E9-4BEA-8934-DC99BE6D9179}">
      <dsp:nvSpPr>
        <dsp:cNvPr id="0" name=""/>
        <dsp:cNvSpPr/>
      </dsp:nvSpPr>
      <dsp:spPr>
        <a:xfrm>
          <a:off x="0" y="3342981"/>
          <a:ext cx="8229599" cy="468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smtClean="0"/>
            <a:t>SMART review of initial requirements</a:t>
          </a:r>
          <a:endParaRPr lang="en-GB" sz="2000" kern="1200"/>
        </a:p>
      </dsp:txBody>
      <dsp:txXfrm>
        <a:off x="22846" y="3365827"/>
        <a:ext cx="8183907" cy="422308"/>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6F41DE-BD55-45B2-9039-E1A17C1B3AED}">
      <dsp:nvSpPr>
        <dsp:cNvPr id="0" name=""/>
        <dsp:cNvSpPr/>
      </dsp:nvSpPr>
      <dsp:spPr>
        <a:xfrm>
          <a:off x="3128" y="0"/>
          <a:ext cx="6401660" cy="1143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lvl="0" algn="ctr" defTabSz="2266950" rtl="0">
            <a:lnSpc>
              <a:spcPct val="90000"/>
            </a:lnSpc>
            <a:spcBef>
              <a:spcPct val="0"/>
            </a:spcBef>
            <a:spcAft>
              <a:spcPct val="35000"/>
            </a:spcAft>
          </a:pPr>
          <a:r>
            <a:rPr lang="en-GB" sz="5100" kern="1200" dirty="0" smtClean="0"/>
            <a:t>Quick Fixes</a:t>
          </a:r>
          <a:endParaRPr lang="en-GB" sz="5100" kern="1200" dirty="0"/>
        </a:p>
      </dsp:txBody>
      <dsp:txXfrm>
        <a:off x="36605" y="33477"/>
        <a:ext cx="6334706" cy="1076046"/>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98A88D-392B-45E9-B97A-F9215A5245DF}">
      <dsp:nvSpPr>
        <dsp:cNvPr id="0" name=""/>
        <dsp:cNvSpPr/>
      </dsp:nvSpPr>
      <dsp:spPr>
        <a:xfrm>
          <a:off x="0" y="58768"/>
          <a:ext cx="8229599" cy="11582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n-GB" sz="3000" kern="1200" smtClean="0"/>
            <a:t>Identify the 5 most critical qualities of your system.</a:t>
          </a:r>
          <a:endParaRPr lang="en-GB" sz="3000" kern="1200"/>
        </a:p>
      </dsp:txBody>
      <dsp:txXfrm>
        <a:off x="56543" y="115311"/>
        <a:ext cx="8116513" cy="1045213"/>
      </dsp:txXfrm>
    </dsp:sp>
    <dsp:sp modelId="{F91E03BD-5E14-43CA-99F8-C043B53A7C4F}">
      <dsp:nvSpPr>
        <dsp:cNvPr id="0" name=""/>
        <dsp:cNvSpPr/>
      </dsp:nvSpPr>
      <dsp:spPr>
        <a:xfrm>
          <a:off x="0" y="1303468"/>
          <a:ext cx="8229599" cy="11582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n-GB" sz="3000" kern="1200" smtClean="0"/>
            <a:t>Quantify the 5 qualities.</a:t>
          </a:r>
          <a:endParaRPr lang="en-GB" sz="3000" kern="1200"/>
        </a:p>
      </dsp:txBody>
      <dsp:txXfrm>
        <a:off x="56543" y="1360011"/>
        <a:ext cx="8116513" cy="1045213"/>
      </dsp:txXfrm>
    </dsp:sp>
    <dsp:sp modelId="{7E931910-A9C7-4262-A397-B3454B32C2AD}">
      <dsp:nvSpPr>
        <dsp:cNvPr id="0" name=""/>
        <dsp:cNvSpPr/>
      </dsp:nvSpPr>
      <dsp:spPr>
        <a:xfrm>
          <a:off x="0" y="2548169"/>
          <a:ext cx="8229599" cy="11582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n-GB" sz="3000" kern="1200" smtClean="0"/>
            <a:t>For each quality</a:t>
          </a:r>
          <a:endParaRPr lang="en-GB" sz="3000" kern="1200"/>
        </a:p>
      </dsp:txBody>
      <dsp:txXfrm>
        <a:off x="56543" y="2604712"/>
        <a:ext cx="8116513" cy="1045213"/>
      </dsp:txXfrm>
    </dsp:sp>
    <dsp:sp modelId="{FFBCCB1E-1E6E-4A75-8BDC-8E0A528DEC4D}">
      <dsp:nvSpPr>
        <dsp:cNvPr id="0" name=""/>
        <dsp:cNvSpPr/>
      </dsp:nvSpPr>
      <dsp:spPr>
        <a:xfrm>
          <a:off x="0" y="3706468"/>
          <a:ext cx="8229599" cy="7607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8100" rIns="213360" bIns="38100" numCol="1" spcCol="1270" anchor="t" anchorCtr="0">
          <a:noAutofit/>
        </a:bodyPr>
        <a:lstStyle/>
        <a:p>
          <a:pPr marL="228600" lvl="1" indent="-228600" algn="l" defTabSz="1022350" rtl="0">
            <a:lnSpc>
              <a:spcPct val="90000"/>
            </a:lnSpc>
            <a:spcBef>
              <a:spcPct val="0"/>
            </a:spcBef>
            <a:spcAft>
              <a:spcPct val="20000"/>
            </a:spcAft>
            <a:buChar char="••"/>
          </a:pPr>
          <a:r>
            <a:rPr lang="en-GB" sz="2300" kern="1200" smtClean="0"/>
            <a:t>set a Current level </a:t>
          </a:r>
          <a:endParaRPr lang="en-GB" sz="2300" kern="1200"/>
        </a:p>
        <a:p>
          <a:pPr marL="228600" lvl="1" indent="-228600" algn="l" defTabSz="1022350" rtl="0">
            <a:lnSpc>
              <a:spcPct val="90000"/>
            </a:lnSpc>
            <a:spcBef>
              <a:spcPct val="0"/>
            </a:spcBef>
            <a:spcAft>
              <a:spcPct val="20000"/>
            </a:spcAft>
            <a:buChar char="••"/>
          </a:pPr>
          <a:r>
            <a:rPr lang="en-GB" sz="2300" kern="1200" smtClean="0"/>
            <a:t>and a Goal level</a:t>
          </a:r>
          <a:endParaRPr lang="en-GB" sz="2300" kern="1200"/>
        </a:p>
      </dsp:txBody>
      <dsp:txXfrm>
        <a:off x="0" y="3706468"/>
        <a:ext cx="8229599" cy="760725"/>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98FC1D-E5C4-4BEC-B462-EA472C8787FC}">
      <dsp:nvSpPr>
        <dsp:cNvPr id="0" name=""/>
        <dsp:cNvSpPr/>
      </dsp:nvSpPr>
      <dsp:spPr>
        <a:xfrm>
          <a:off x="3023" y="0"/>
          <a:ext cx="6185847" cy="1143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lvl="0" algn="ctr" defTabSz="2266950" rtl="0">
            <a:lnSpc>
              <a:spcPct val="90000"/>
            </a:lnSpc>
            <a:spcBef>
              <a:spcPct val="0"/>
            </a:spcBef>
            <a:spcAft>
              <a:spcPct val="35000"/>
            </a:spcAft>
          </a:pPr>
          <a:r>
            <a:rPr lang="en-GB" sz="5100" b="1" kern="1200" smtClean="0"/>
            <a:t>Useful Links</a:t>
          </a:r>
          <a:endParaRPr lang="en-GB" sz="5100" kern="1200"/>
        </a:p>
      </dsp:txBody>
      <dsp:txXfrm>
        <a:off x="36500" y="33477"/>
        <a:ext cx="6118893" cy="1076046"/>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299DF4-F1A1-4D85-9EE2-C26325ADA95C}">
      <dsp:nvSpPr>
        <dsp:cNvPr id="0" name=""/>
        <dsp:cNvSpPr/>
      </dsp:nvSpPr>
      <dsp:spPr>
        <a:xfrm>
          <a:off x="0" y="235821"/>
          <a:ext cx="8229599" cy="374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GB" sz="1600" kern="1200" smtClean="0"/>
            <a:t>Web References:</a:t>
          </a:r>
          <a:endParaRPr lang="en-GB" sz="1600" kern="1200"/>
        </a:p>
      </dsp:txBody>
      <dsp:txXfrm>
        <a:off x="18277" y="254098"/>
        <a:ext cx="8193045" cy="337846"/>
      </dsp:txXfrm>
    </dsp:sp>
    <dsp:sp modelId="{E4E7B66E-B36D-485A-9223-18396ABFC9AF}">
      <dsp:nvSpPr>
        <dsp:cNvPr id="0" name=""/>
        <dsp:cNvSpPr/>
      </dsp:nvSpPr>
      <dsp:spPr>
        <a:xfrm>
          <a:off x="0" y="610221"/>
          <a:ext cx="8229599" cy="977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0320" rIns="113792" bIns="20320" numCol="1" spcCol="1270" anchor="t" anchorCtr="0">
          <a:noAutofit/>
        </a:bodyPr>
        <a:lstStyle/>
        <a:p>
          <a:pPr marL="114300" lvl="1" indent="-114300" algn="l" defTabSz="533400" rtl="0">
            <a:lnSpc>
              <a:spcPct val="90000"/>
            </a:lnSpc>
            <a:spcBef>
              <a:spcPct val="0"/>
            </a:spcBef>
            <a:spcAft>
              <a:spcPct val="20000"/>
            </a:spcAft>
            <a:buChar char="••"/>
          </a:pPr>
          <a:r>
            <a:rPr lang="en-GB" sz="1200" kern="1200" smtClean="0"/>
            <a:t>Testing Standards Glossary: </a:t>
          </a:r>
          <a:r>
            <a:rPr lang="en-GB" sz="1200" kern="1200" smtClean="0">
              <a:hlinkClick xmlns:r="http://schemas.openxmlformats.org/officeDocument/2006/relationships" r:id="rId1"/>
            </a:rPr>
            <a:t>http://www.testingstandards.co.uk/living_glossary.htm</a:t>
          </a:r>
          <a:endParaRPr lang="en-GB" sz="1200" kern="1200"/>
        </a:p>
        <a:p>
          <a:pPr marL="114300" lvl="1" indent="-114300" algn="l" defTabSz="533400" rtl="0">
            <a:lnSpc>
              <a:spcPct val="90000"/>
            </a:lnSpc>
            <a:spcBef>
              <a:spcPct val="0"/>
            </a:spcBef>
            <a:spcAft>
              <a:spcPct val="20000"/>
            </a:spcAft>
            <a:buChar char="••"/>
          </a:pPr>
          <a:r>
            <a:rPr lang="en-GB" sz="1200" kern="1200" dirty="0" smtClean="0"/>
            <a:t>Quality Assurance: </a:t>
          </a:r>
          <a:r>
            <a:rPr lang="en-GB" sz="1200" kern="1200" dirty="0" smtClean="0">
              <a:hlinkClick xmlns:r="http://schemas.openxmlformats.org/officeDocument/2006/relationships" r:id="rId2"/>
            </a:rPr>
            <a:t>http://en.wikipedia.org/wiki/Quality_assurance</a:t>
          </a:r>
          <a:endParaRPr lang="en-GB" sz="1200" kern="1200" dirty="0"/>
        </a:p>
        <a:p>
          <a:pPr marL="114300" lvl="1" indent="-114300" algn="l" defTabSz="533400" rtl="0">
            <a:lnSpc>
              <a:spcPct val="90000"/>
            </a:lnSpc>
            <a:spcBef>
              <a:spcPct val="0"/>
            </a:spcBef>
            <a:spcAft>
              <a:spcPct val="20000"/>
            </a:spcAft>
            <a:buChar char="••"/>
          </a:pPr>
          <a:r>
            <a:rPr lang="en-GB" sz="1200" kern="1200" dirty="0" smtClean="0"/>
            <a:t>Testing Costs Survey: </a:t>
          </a:r>
          <a:r>
            <a:rPr lang="en-GB" sz="1200" kern="1200" dirty="0" smtClean="0">
              <a:hlinkClick xmlns:r="http://schemas.openxmlformats.org/officeDocument/2006/relationships" r:id="rId3"/>
            </a:rPr>
            <a:t>http://www.itpro.co.uk/185262/businesses-ignore-cost-of-software-testing-risks</a:t>
          </a:r>
          <a:endParaRPr lang="en-GB" sz="1200" kern="1200" dirty="0"/>
        </a:p>
        <a:p>
          <a:pPr marL="114300" lvl="1" indent="-114300" algn="l" defTabSz="533400" rtl="0">
            <a:lnSpc>
              <a:spcPct val="90000"/>
            </a:lnSpc>
            <a:spcBef>
              <a:spcPct val="0"/>
            </a:spcBef>
            <a:spcAft>
              <a:spcPct val="20000"/>
            </a:spcAft>
            <a:buChar char="••"/>
          </a:pPr>
          <a:r>
            <a:rPr lang="en-GB" sz="1200" kern="1200" dirty="0" smtClean="0"/>
            <a:t>Cost Analysis: </a:t>
          </a:r>
          <a:r>
            <a:rPr lang="en-GB" sz="1200" kern="1200" dirty="0" smtClean="0">
              <a:hlinkClick xmlns:r="http://schemas.openxmlformats.org/officeDocument/2006/relationships" r:id="rId4"/>
            </a:rPr>
            <a:t>http://www.freesoftwaretesting.info/2011/11/14/how-to-measure-cost-for-software-testing/</a:t>
          </a:r>
          <a:endParaRPr lang="en-GB" sz="1200" kern="1200" dirty="0"/>
        </a:p>
        <a:p>
          <a:pPr marL="114300" lvl="1" indent="-114300" algn="l" defTabSz="533400" rtl="0">
            <a:lnSpc>
              <a:spcPct val="90000"/>
            </a:lnSpc>
            <a:spcBef>
              <a:spcPct val="0"/>
            </a:spcBef>
            <a:spcAft>
              <a:spcPct val="20000"/>
            </a:spcAft>
            <a:buChar char="••"/>
          </a:pPr>
          <a:r>
            <a:rPr lang="en-GB" sz="1200" kern="1200" dirty="0" smtClean="0"/>
            <a:t>Tom and Kai </a:t>
          </a:r>
          <a:r>
            <a:rPr lang="en-GB" sz="1200" kern="1200" dirty="0" err="1" smtClean="0"/>
            <a:t>Gilb</a:t>
          </a:r>
          <a:r>
            <a:rPr lang="en-GB" sz="1200" kern="1200" dirty="0" smtClean="0"/>
            <a:t>: </a:t>
          </a:r>
          <a:r>
            <a:rPr lang="en-GB" sz="1200" kern="1200" dirty="0" smtClean="0">
              <a:hlinkClick xmlns:r="http://schemas.openxmlformats.org/officeDocument/2006/relationships" r:id="rId5"/>
            </a:rPr>
            <a:t>http://www.gilb.com/</a:t>
          </a:r>
          <a:endParaRPr lang="en-GB" sz="1200" kern="1200" dirty="0"/>
        </a:p>
      </dsp:txBody>
      <dsp:txXfrm>
        <a:off x="0" y="610221"/>
        <a:ext cx="8229599" cy="977040"/>
      </dsp:txXfrm>
    </dsp:sp>
    <dsp:sp modelId="{AE5F764E-E18B-4A22-AF6E-9836C756D9ED}">
      <dsp:nvSpPr>
        <dsp:cNvPr id="0" name=""/>
        <dsp:cNvSpPr/>
      </dsp:nvSpPr>
      <dsp:spPr>
        <a:xfrm>
          <a:off x="0" y="1587261"/>
          <a:ext cx="8229599" cy="374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GB" sz="1600" kern="1200" dirty="0" smtClean="0"/>
            <a:t>Magazines and Books</a:t>
          </a:r>
          <a:endParaRPr lang="en-GB" sz="1600" kern="1200" dirty="0"/>
        </a:p>
      </dsp:txBody>
      <dsp:txXfrm>
        <a:off x="18277" y="1605538"/>
        <a:ext cx="8193045" cy="337846"/>
      </dsp:txXfrm>
    </dsp:sp>
    <dsp:sp modelId="{7646E8B1-E65E-4013-A92C-F614A851386D}">
      <dsp:nvSpPr>
        <dsp:cNvPr id="0" name=""/>
        <dsp:cNvSpPr/>
      </dsp:nvSpPr>
      <dsp:spPr>
        <a:xfrm>
          <a:off x="0" y="1961661"/>
          <a:ext cx="8229599" cy="1357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0320" rIns="113792" bIns="20320" numCol="1" spcCol="1270" anchor="t" anchorCtr="0">
          <a:noAutofit/>
        </a:bodyPr>
        <a:lstStyle/>
        <a:p>
          <a:pPr marL="114300" lvl="1" indent="-114300" algn="l" defTabSz="533400" rtl="0">
            <a:lnSpc>
              <a:spcPct val="90000"/>
            </a:lnSpc>
            <a:spcBef>
              <a:spcPct val="0"/>
            </a:spcBef>
            <a:spcAft>
              <a:spcPct val="20000"/>
            </a:spcAft>
            <a:buChar char="••"/>
          </a:pPr>
          <a:r>
            <a:rPr lang="en-GB" sz="1200" kern="1200" smtClean="0"/>
            <a:t>Agile Record: </a:t>
          </a:r>
          <a:r>
            <a:rPr lang="en-GB" sz="1200" kern="1200" smtClean="0">
              <a:hlinkClick xmlns:r="http://schemas.openxmlformats.org/officeDocument/2006/relationships" r:id="rId6"/>
            </a:rPr>
            <a:t>http://www.agilerecord.com/</a:t>
          </a:r>
          <a:endParaRPr lang="en-GB" sz="1200" kern="1200"/>
        </a:p>
        <a:p>
          <a:pPr marL="114300" lvl="1" indent="-114300" algn="l" defTabSz="533400" rtl="0">
            <a:lnSpc>
              <a:spcPct val="90000"/>
            </a:lnSpc>
            <a:spcBef>
              <a:spcPct val="0"/>
            </a:spcBef>
            <a:spcAft>
              <a:spcPct val="20000"/>
            </a:spcAft>
            <a:buChar char="••"/>
          </a:pPr>
          <a:r>
            <a:rPr lang="en-GB" sz="1200" kern="1200" smtClean="0"/>
            <a:t>Security Acts: </a:t>
          </a:r>
          <a:r>
            <a:rPr lang="en-GB" sz="1200" kern="1200" smtClean="0">
              <a:hlinkClick xmlns:r="http://schemas.openxmlformats.org/officeDocument/2006/relationships" r:id="rId7"/>
            </a:rPr>
            <a:t>http://www.securityacts.com/</a:t>
          </a:r>
          <a:endParaRPr lang="en-GB" sz="1200" kern="1200"/>
        </a:p>
        <a:p>
          <a:pPr marL="114300" lvl="1" indent="-114300" algn="l" defTabSz="533400" rtl="0">
            <a:lnSpc>
              <a:spcPct val="90000"/>
            </a:lnSpc>
            <a:spcBef>
              <a:spcPct val="0"/>
            </a:spcBef>
            <a:spcAft>
              <a:spcPct val="20000"/>
            </a:spcAft>
            <a:buChar char="••"/>
          </a:pPr>
          <a:r>
            <a:rPr lang="en-GB" sz="1200" kern="1200" smtClean="0"/>
            <a:t>The Tester: </a:t>
          </a:r>
          <a:r>
            <a:rPr lang="en-GB" sz="1200" kern="1200" smtClean="0">
              <a:hlinkClick xmlns:r="http://schemas.openxmlformats.org/officeDocument/2006/relationships" r:id="rId8"/>
            </a:rPr>
            <a:t>http://www.bcs.org/category/9265</a:t>
          </a:r>
          <a:endParaRPr lang="en-GB" sz="1200" kern="1200"/>
        </a:p>
        <a:p>
          <a:pPr marL="114300" lvl="1" indent="-114300" algn="l" defTabSz="533400" rtl="0">
            <a:lnSpc>
              <a:spcPct val="90000"/>
            </a:lnSpc>
            <a:spcBef>
              <a:spcPct val="0"/>
            </a:spcBef>
            <a:spcAft>
              <a:spcPct val="20000"/>
            </a:spcAft>
            <a:buChar char="••"/>
          </a:pPr>
          <a:r>
            <a:rPr lang="en-GB" sz="1200" kern="1200" smtClean="0"/>
            <a:t>Software Test and Performance: </a:t>
          </a:r>
          <a:r>
            <a:rPr lang="en-GB" sz="1200" kern="1200" smtClean="0">
              <a:hlinkClick xmlns:r="http://schemas.openxmlformats.org/officeDocument/2006/relationships" r:id="rId9"/>
            </a:rPr>
            <a:t>http://www.softwaretestpro.com/magazine</a:t>
          </a:r>
          <a:endParaRPr lang="en-GB" sz="1200" kern="1200"/>
        </a:p>
        <a:p>
          <a:pPr marL="114300" lvl="1" indent="-114300" algn="l" defTabSz="533400" rtl="0">
            <a:lnSpc>
              <a:spcPct val="90000"/>
            </a:lnSpc>
            <a:spcBef>
              <a:spcPct val="0"/>
            </a:spcBef>
            <a:spcAft>
              <a:spcPct val="20000"/>
            </a:spcAft>
            <a:buChar char="••"/>
          </a:pPr>
          <a:r>
            <a:rPr lang="en-GB" sz="1200" kern="1200" dirty="0" smtClean="0"/>
            <a:t>Testing Experience Magazine: </a:t>
          </a:r>
          <a:r>
            <a:rPr lang="en-GB" sz="1200" kern="1200" dirty="0" smtClean="0">
              <a:hlinkClick xmlns:r="http://schemas.openxmlformats.org/officeDocument/2006/relationships" r:id="rId10"/>
            </a:rPr>
            <a:t>http://www.testingexperience.com/</a:t>
          </a:r>
          <a:endParaRPr lang="en-GB" sz="1200" kern="1200" dirty="0"/>
        </a:p>
        <a:p>
          <a:pPr marL="114300" lvl="1" indent="-114300" algn="l" defTabSz="533400" rtl="0">
            <a:lnSpc>
              <a:spcPct val="90000"/>
            </a:lnSpc>
            <a:spcBef>
              <a:spcPct val="0"/>
            </a:spcBef>
            <a:spcAft>
              <a:spcPct val="20000"/>
            </a:spcAft>
            <a:buChar char="••"/>
          </a:pPr>
          <a:r>
            <a:rPr lang="en-GB" sz="1200" kern="1200" dirty="0" smtClean="0"/>
            <a:t>The Testing Planet: </a:t>
          </a:r>
          <a:r>
            <a:rPr lang="en-GB" sz="1200" kern="1200" dirty="0" smtClean="0">
              <a:hlinkClick xmlns:r="http://schemas.openxmlformats.org/officeDocument/2006/relationships" r:id="rId11"/>
            </a:rPr>
            <a:t>http://www.thetestingplanet.com/</a:t>
          </a:r>
          <a:endParaRPr lang="en-GB" sz="1200" kern="1200" dirty="0"/>
        </a:p>
        <a:p>
          <a:pPr marL="114300" lvl="1" indent="-114300" algn="l" defTabSz="533400" rtl="0">
            <a:lnSpc>
              <a:spcPct val="90000"/>
            </a:lnSpc>
            <a:spcBef>
              <a:spcPct val="0"/>
            </a:spcBef>
            <a:spcAft>
              <a:spcPct val="20000"/>
            </a:spcAft>
            <a:buChar char="••"/>
          </a:pPr>
          <a:r>
            <a:rPr lang="en-US" sz="1200" kern="1200" dirty="0" smtClean="0"/>
            <a:t>Jones, Capers; </a:t>
          </a:r>
          <a:r>
            <a:rPr lang="en-US" sz="1200" u="sng" kern="1200" dirty="0" smtClean="0"/>
            <a:t>Applied Software Measurement</a:t>
          </a:r>
          <a:r>
            <a:rPr lang="en-US" sz="1200" kern="1200" dirty="0" smtClean="0"/>
            <a:t>; McGraw Hill, 2</a:t>
          </a:r>
          <a:r>
            <a:rPr lang="en-US" sz="1200" kern="1200" baseline="30000" dirty="0" smtClean="0"/>
            <a:t>nd</a:t>
          </a:r>
          <a:r>
            <a:rPr lang="en-US" sz="1200" kern="1200" dirty="0" smtClean="0"/>
            <a:t> edition 1996; ISBN 0-07-032826-9; 618 pages</a:t>
          </a:r>
          <a:endParaRPr lang="en-GB" sz="1200" kern="1200" dirty="0"/>
        </a:p>
      </dsp:txBody>
      <dsp:txXfrm>
        <a:off x="0" y="1961661"/>
        <a:ext cx="8229599" cy="1357919"/>
      </dsp:txXfrm>
    </dsp:sp>
    <dsp:sp modelId="{F23D2D1F-61A4-4895-864D-1C6275C9D4CE}">
      <dsp:nvSpPr>
        <dsp:cNvPr id="0" name=""/>
        <dsp:cNvSpPr/>
      </dsp:nvSpPr>
      <dsp:spPr>
        <a:xfrm>
          <a:off x="0" y="3319581"/>
          <a:ext cx="8229599" cy="374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GB" sz="1600" kern="1200" dirty="0" smtClean="0"/>
            <a:t>Europoint Information</a:t>
          </a:r>
          <a:endParaRPr lang="en-GB" sz="1600" kern="1200" dirty="0"/>
        </a:p>
      </dsp:txBody>
      <dsp:txXfrm>
        <a:off x="18277" y="3337858"/>
        <a:ext cx="8193045" cy="337846"/>
      </dsp:txXfrm>
    </dsp:sp>
    <dsp:sp modelId="{8714C1B6-F01E-4AA6-B2BE-05465B1B69DD}">
      <dsp:nvSpPr>
        <dsp:cNvPr id="0" name=""/>
        <dsp:cNvSpPr/>
      </dsp:nvSpPr>
      <dsp:spPr>
        <a:xfrm>
          <a:off x="0" y="3693981"/>
          <a:ext cx="8229599" cy="596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0320" rIns="113792" bIns="20320" numCol="1" spcCol="1270" anchor="t" anchorCtr="0">
          <a:noAutofit/>
        </a:bodyPr>
        <a:lstStyle/>
        <a:p>
          <a:pPr marL="114300" lvl="1" indent="-114300" algn="l" defTabSz="533400" rtl="0">
            <a:lnSpc>
              <a:spcPct val="90000"/>
            </a:lnSpc>
            <a:spcBef>
              <a:spcPct val="0"/>
            </a:spcBef>
            <a:spcAft>
              <a:spcPct val="20000"/>
            </a:spcAft>
            <a:buChar char="••"/>
          </a:pPr>
          <a:r>
            <a:rPr lang="en-GB" sz="1200" kern="1200" dirty="0" smtClean="0"/>
            <a:t>Links: </a:t>
          </a:r>
          <a:r>
            <a:rPr lang="en-GB" sz="1200" kern="1200" dirty="0" smtClean="0">
              <a:hlinkClick xmlns:r="http://schemas.openxmlformats.org/officeDocument/2006/relationships" r:id="rId12"/>
            </a:rPr>
            <a:t>http://www.euro-point.co.uk/links.php</a:t>
          </a:r>
          <a:endParaRPr lang="en-GB" sz="1200" kern="1200" dirty="0"/>
        </a:p>
        <a:p>
          <a:pPr marL="114300" lvl="1" indent="-114300" algn="l" defTabSz="533400" rtl="0">
            <a:lnSpc>
              <a:spcPct val="90000"/>
            </a:lnSpc>
            <a:spcBef>
              <a:spcPct val="0"/>
            </a:spcBef>
            <a:spcAft>
              <a:spcPct val="20000"/>
            </a:spcAft>
            <a:buChar char="••"/>
          </a:pPr>
          <a:r>
            <a:rPr lang="en-GB" sz="1200" kern="1200" dirty="0" smtClean="0"/>
            <a:t>Downloads: </a:t>
          </a:r>
          <a:r>
            <a:rPr lang="en-GB" sz="1200" kern="1200" dirty="0" smtClean="0">
              <a:hlinkClick xmlns:r="http://schemas.openxmlformats.org/officeDocument/2006/relationships" r:id="rId13"/>
            </a:rPr>
            <a:t>http://www.euro-point.co.uk/downloads.php</a:t>
          </a:r>
          <a:endParaRPr lang="en-GB" sz="1200" kern="1200" dirty="0"/>
        </a:p>
        <a:p>
          <a:pPr marL="114300" lvl="1" indent="-114300" algn="l" defTabSz="533400" rtl="0">
            <a:lnSpc>
              <a:spcPct val="90000"/>
            </a:lnSpc>
            <a:spcBef>
              <a:spcPct val="0"/>
            </a:spcBef>
            <a:spcAft>
              <a:spcPct val="20000"/>
            </a:spcAft>
            <a:buChar char="••"/>
          </a:pPr>
          <a:r>
            <a:rPr lang="en-GB" sz="1200" kern="1200" dirty="0" smtClean="0"/>
            <a:t>Blog: </a:t>
          </a:r>
          <a:r>
            <a:rPr lang="en-GB" sz="1200" kern="1200" dirty="0" smtClean="0">
              <a:hlinkClick xmlns:r="http://schemas.openxmlformats.org/officeDocument/2006/relationships" r:id="rId14"/>
            </a:rPr>
            <a:t>http://www.euro-point.co.uk/blog.php</a:t>
          </a:r>
          <a:endParaRPr lang="en-GB" sz="1200" kern="1200" dirty="0"/>
        </a:p>
      </dsp:txBody>
      <dsp:txXfrm>
        <a:off x="0" y="3693981"/>
        <a:ext cx="8229599" cy="5961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F81324-A4E1-4E7D-8C60-AF680F812657}">
      <dsp:nvSpPr>
        <dsp:cNvPr id="0" name=""/>
        <dsp:cNvSpPr/>
      </dsp:nvSpPr>
      <dsp:spPr>
        <a:xfrm>
          <a:off x="2441" y="0"/>
          <a:ext cx="4995716" cy="83894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rtl="0">
            <a:lnSpc>
              <a:spcPct val="90000"/>
            </a:lnSpc>
            <a:spcBef>
              <a:spcPct val="0"/>
            </a:spcBef>
            <a:spcAft>
              <a:spcPct val="35000"/>
            </a:spcAft>
          </a:pPr>
          <a:r>
            <a:rPr lang="en-GB" sz="3800" kern="1200" dirty="0" smtClean="0"/>
            <a:t>Matthew Cunliffe</a:t>
          </a:r>
          <a:endParaRPr lang="en-GB" sz="3800" kern="1200" dirty="0"/>
        </a:p>
      </dsp:txBody>
      <dsp:txXfrm>
        <a:off x="27013" y="24572"/>
        <a:ext cx="4946572" cy="7898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BDB826-3EDD-4CB8-A879-9BA969971638}">
      <dsp:nvSpPr>
        <dsp:cNvPr id="0" name=""/>
        <dsp:cNvSpPr/>
      </dsp:nvSpPr>
      <dsp:spPr>
        <a:xfrm>
          <a:off x="3133" y="0"/>
          <a:ext cx="6411994" cy="1143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lvl="0" algn="ctr" defTabSz="2266950" rtl="0">
            <a:lnSpc>
              <a:spcPct val="90000"/>
            </a:lnSpc>
            <a:spcBef>
              <a:spcPct val="0"/>
            </a:spcBef>
            <a:spcAft>
              <a:spcPct val="35000"/>
            </a:spcAft>
          </a:pPr>
          <a:r>
            <a:rPr lang="en-GB" sz="5100" b="1" kern="1200" smtClean="0"/>
            <a:t>Who Am I?</a:t>
          </a:r>
          <a:endParaRPr lang="en-GB" sz="5100" kern="1200"/>
        </a:p>
      </dsp:txBody>
      <dsp:txXfrm>
        <a:off x="36610" y="33477"/>
        <a:ext cx="6345040" cy="107604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CF56C0-658A-499E-90D2-573FEF3B7A5A}">
      <dsp:nvSpPr>
        <dsp:cNvPr id="0" name=""/>
        <dsp:cNvSpPr/>
      </dsp:nvSpPr>
      <dsp:spPr>
        <a:xfrm>
          <a:off x="0" y="49161"/>
          <a:ext cx="8229600" cy="10647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GB" sz="2800" kern="1200" smtClean="0"/>
            <a:t>IT Consultant and Contractor for over 14 years</a:t>
          </a:r>
          <a:endParaRPr lang="en-GB" sz="2800" kern="1200"/>
        </a:p>
      </dsp:txBody>
      <dsp:txXfrm>
        <a:off x="51974" y="101135"/>
        <a:ext cx="8125652" cy="960752"/>
      </dsp:txXfrm>
    </dsp:sp>
    <dsp:sp modelId="{F70F4C4C-EA10-4E11-90DA-F6495B78E595}">
      <dsp:nvSpPr>
        <dsp:cNvPr id="0" name=""/>
        <dsp:cNvSpPr/>
      </dsp:nvSpPr>
      <dsp:spPr>
        <a:xfrm>
          <a:off x="0" y="1194501"/>
          <a:ext cx="8229600" cy="10647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GB" sz="2800" kern="1200" smtClean="0"/>
            <a:t>Test Manager and Technical Test Analyst</a:t>
          </a:r>
          <a:endParaRPr lang="en-GB" sz="2800" kern="1200"/>
        </a:p>
      </dsp:txBody>
      <dsp:txXfrm>
        <a:off x="51974" y="1246475"/>
        <a:ext cx="8125652" cy="960752"/>
      </dsp:txXfrm>
    </dsp:sp>
    <dsp:sp modelId="{8A28BC5E-F453-4FB8-B263-CB45A617C9C2}">
      <dsp:nvSpPr>
        <dsp:cNvPr id="0" name=""/>
        <dsp:cNvSpPr/>
      </dsp:nvSpPr>
      <dsp:spPr>
        <a:xfrm>
          <a:off x="0" y="2339841"/>
          <a:ext cx="8229600" cy="10647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GB" sz="2800" kern="1200" smtClean="0"/>
            <a:t>Have worked on multiple Blue Chip contracts including:</a:t>
          </a:r>
          <a:endParaRPr lang="en-GB" sz="2800" kern="1200"/>
        </a:p>
      </dsp:txBody>
      <dsp:txXfrm>
        <a:off x="51974" y="2391815"/>
        <a:ext cx="8125652" cy="960752"/>
      </dsp:txXfrm>
    </dsp:sp>
    <dsp:sp modelId="{6ED1520A-E7DF-4505-946B-8D78201E3E3E}">
      <dsp:nvSpPr>
        <dsp:cNvPr id="0" name=""/>
        <dsp:cNvSpPr/>
      </dsp:nvSpPr>
      <dsp:spPr>
        <a:xfrm>
          <a:off x="0" y="3404541"/>
          <a:ext cx="8229600" cy="10722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en-GB" sz="2200" kern="1200" smtClean="0"/>
            <a:t>London Congestion Charging Scheme </a:t>
          </a:r>
          <a:endParaRPr lang="en-GB" sz="2200" kern="1200"/>
        </a:p>
        <a:p>
          <a:pPr marL="228600" lvl="1" indent="-228600" algn="l" defTabSz="977900" rtl="0">
            <a:lnSpc>
              <a:spcPct val="90000"/>
            </a:lnSpc>
            <a:spcBef>
              <a:spcPct val="0"/>
            </a:spcBef>
            <a:spcAft>
              <a:spcPct val="20000"/>
            </a:spcAft>
            <a:buChar char="••"/>
          </a:pPr>
          <a:r>
            <a:rPr lang="en-GB" sz="2200" kern="1200" smtClean="0"/>
            <a:t>Education Maintenance Allowance programmes</a:t>
          </a:r>
          <a:endParaRPr lang="en-GB" sz="2200" kern="1200"/>
        </a:p>
        <a:p>
          <a:pPr marL="228600" lvl="1" indent="-228600" algn="l" defTabSz="977900" rtl="0">
            <a:lnSpc>
              <a:spcPct val="90000"/>
            </a:lnSpc>
            <a:spcBef>
              <a:spcPct val="0"/>
            </a:spcBef>
            <a:spcAft>
              <a:spcPct val="20000"/>
            </a:spcAft>
            <a:buChar char="••"/>
          </a:pPr>
          <a:r>
            <a:rPr lang="en-GB" sz="2200" kern="1200" smtClean="0"/>
            <a:t>Systems migration for Experian</a:t>
          </a:r>
          <a:endParaRPr lang="en-GB" sz="2200" kern="1200"/>
        </a:p>
      </dsp:txBody>
      <dsp:txXfrm>
        <a:off x="0" y="3404541"/>
        <a:ext cx="8229600" cy="107226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1ACE8A-301E-45A4-B45E-6F1F93DBB1E3}">
      <dsp:nvSpPr>
        <dsp:cNvPr id="0" name=""/>
        <dsp:cNvSpPr/>
      </dsp:nvSpPr>
      <dsp:spPr>
        <a:xfrm>
          <a:off x="3159" y="0"/>
          <a:ext cx="6473608" cy="1143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0">
            <a:lnSpc>
              <a:spcPct val="90000"/>
            </a:lnSpc>
            <a:spcBef>
              <a:spcPct val="0"/>
            </a:spcBef>
            <a:spcAft>
              <a:spcPct val="35000"/>
            </a:spcAft>
          </a:pPr>
          <a:r>
            <a:rPr lang="en-GB" sz="3100" b="1" kern="1200" dirty="0" smtClean="0"/>
            <a:t>What is Testing and Quality Assurance?</a:t>
          </a:r>
          <a:endParaRPr lang="en-GB" sz="3100" kern="1200" dirty="0"/>
        </a:p>
      </dsp:txBody>
      <dsp:txXfrm>
        <a:off x="36636" y="33477"/>
        <a:ext cx="6406654" cy="107604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940936-5EF6-484A-923D-7B13355A55EA}">
      <dsp:nvSpPr>
        <dsp:cNvPr id="0" name=""/>
        <dsp:cNvSpPr/>
      </dsp:nvSpPr>
      <dsp:spPr>
        <a:xfrm rot="5400000">
          <a:off x="4713034" y="-1529550"/>
          <a:ext cx="1766186"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rtl="0">
            <a:lnSpc>
              <a:spcPct val="90000"/>
            </a:lnSpc>
            <a:spcBef>
              <a:spcPct val="0"/>
            </a:spcBef>
            <a:spcAft>
              <a:spcPct val="15000"/>
            </a:spcAft>
            <a:buChar char="••"/>
          </a:pPr>
          <a:r>
            <a:rPr lang="en-GB" sz="2200" kern="1200" dirty="0" smtClean="0"/>
            <a:t>The process of exercising software to verify that it satisfies specified requirements and to detect errors.</a:t>
          </a:r>
          <a:endParaRPr lang="en-GB" sz="2200" kern="1200" dirty="0"/>
        </a:p>
      </dsp:txBody>
      <dsp:txXfrm rot="-5400000">
        <a:off x="2962655" y="307047"/>
        <a:ext cx="5180726" cy="1593750"/>
      </dsp:txXfrm>
    </dsp:sp>
    <dsp:sp modelId="{F131510F-CDB0-4952-91C6-7179A5A93998}">
      <dsp:nvSpPr>
        <dsp:cNvPr id="0" name=""/>
        <dsp:cNvSpPr/>
      </dsp:nvSpPr>
      <dsp:spPr>
        <a:xfrm>
          <a:off x="0" y="55"/>
          <a:ext cx="2962656" cy="22077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lvl="0" algn="ctr" defTabSz="1733550" rtl="0">
            <a:lnSpc>
              <a:spcPct val="90000"/>
            </a:lnSpc>
            <a:spcBef>
              <a:spcPct val="0"/>
            </a:spcBef>
            <a:spcAft>
              <a:spcPct val="35000"/>
            </a:spcAft>
          </a:pPr>
          <a:r>
            <a:rPr lang="en-GB" sz="3900" kern="1200" smtClean="0"/>
            <a:t>Testing</a:t>
          </a:r>
          <a:endParaRPr lang="en-GB" sz="3900" kern="1200"/>
        </a:p>
      </dsp:txBody>
      <dsp:txXfrm>
        <a:off x="107773" y="107828"/>
        <a:ext cx="2747110" cy="1992186"/>
      </dsp:txXfrm>
    </dsp:sp>
    <dsp:sp modelId="{80B3A467-D823-45EE-AD88-8660091F8A0B}">
      <dsp:nvSpPr>
        <dsp:cNvPr id="0" name=""/>
        <dsp:cNvSpPr/>
      </dsp:nvSpPr>
      <dsp:spPr>
        <a:xfrm rot="5400000">
          <a:off x="4713034" y="788569"/>
          <a:ext cx="1766186"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rtl="0">
            <a:lnSpc>
              <a:spcPct val="90000"/>
            </a:lnSpc>
            <a:spcBef>
              <a:spcPct val="0"/>
            </a:spcBef>
            <a:spcAft>
              <a:spcPct val="15000"/>
            </a:spcAft>
            <a:buChar char="••"/>
          </a:pPr>
          <a:r>
            <a:rPr lang="en-GB" sz="2200" kern="1200" dirty="0" smtClean="0">
              <a:latin typeface="Calibri" pitchFamily="34" charset="0"/>
              <a:cs typeface="Calibri" pitchFamily="34" charset="0"/>
            </a:rPr>
            <a:t>The systematic measurement, comparison with a standard, monitoring of processes and an associated feedback loop that confers error prevention</a:t>
          </a:r>
          <a:r>
            <a:rPr lang="en-GB" sz="2200" kern="1200" dirty="0" smtClean="0"/>
            <a:t>.</a:t>
          </a:r>
          <a:endParaRPr lang="en-GB" sz="2200" kern="1200" dirty="0"/>
        </a:p>
      </dsp:txBody>
      <dsp:txXfrm rot="-5400000">
        <a:off x="2962655" y="2625166"/>
        <a:ext cx="5180726" cy="1593750"/>
      </dsp:txXfrm>
    </dsp:sp>
    <dsp:sp modelId="{E95BD214-0B6D-446E-A556-BA3A1CABFD20}">
      <dsp:nvSpPr>
        <dsp:cNvPr id="0" name=""/>
        <dsp:cNvSpPr/>
      </dsp:nvSpPr>
      <dsp:spPr>
        <a:xfrm>
          <a:off x="0" y="2318174"/>
          <a:ext cx="2962656" cy="22077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lvl="0" algn="ctr" defTabSz="1733550" rtl="0">
            <a:lnSpc>
              <a:spcPct val="90000"/>
            </a:lnSpc>
            <a:spcBef>
              <a:spcPct val="0"/>
            </a:spcBef>
            <a:spcAft>
              <a:spcPct val="35000"/>
            </a:spcAft>
          </a:pPr>
          <a:r>
            <a:rPr lang="en-GB" sz="3900" kern="1200" smtClean="0"/>
            <a:t>Quality Assurance</a:t>
          </a:r>
          <a:endParaRPr lang="en-GB" sz="3900" kern="1200"/>
        </a:p>
      </dsp:txBody>
      <dsp:txXfrm>
        <a:off x="107773" y="2425947"/>
        <a:ext cx="2747110" cy="199218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6F41DE-BD55-45B2-9039-E1A17C1B3AED}">
      <dsp:nvSpPr>
        <dsp:cNvPr id="0" name=""/>
        <dsp:cNvSpPr/>
      </dsp:nvSpPr>
      <dsp:spPr>
        <a:xfrm>
          <a:off x="3128" y="0"/>
          <a:ext cx="6401660" cy="1143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lvl="0" algn="ctr" defTabSz="2266950" rtl="0">
            <a:lnSpc>
              <a:spcPct val="90000"/>
            </a:lnSpc>
            <a:spcBef>
              <a:spcPct val="0"/>
            </a:spcBef>
            <a:spcAft>
              <a:spcPct val="35000"/>
            </a:spcAft>
          </a:pPr>
          <a:r>
            <a:rPr lang="en-GB" sz="5100" b="1" kern="1200" dirty="0" smtClean="0"/>
            <a:t>Testing</a:t>
          </a:r>
          <a:endParaRPr lang="en-GB" sz="5100" kern="1200" dirty="0"/>
        </a:p>
      </dsp:txBody>
      <dsp:txXfrm>
        <a:off x="36605" y="33477"/>
        <a:ext cx="6334706" cy="107604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48C599-D054-4754-BCFE-AE587AFBB7C2}">
      <dsp:nvSpPr>
        <dsp:cNvPr id="0" name=""/>
        <dsp:cNvSpPr/>
      </dsp:nvSpPr>
      <dsp:spPr>
        <a:xfrm>
          <a:off x="4114800" y="1872170"/>
          <a:ext cx="2251813" cy="781621"/>
        </a:xfrm>
        <a:custGeom>
          <a:avLst/>
          <a:gdLst/>
          <a:ahLst/>
          <a:cxnLst/>
          <a:rect l="0" t="0" r="0" b="0"/>
          <a:pathLst>
            <a:path>
              <a:moveTo>
                <a:pt x="0" y="0"/>
              </a:moveTo>
              <a:lnTo>
                <a:pt x="0" y="390810"/>
              </a:lnTo>
              <a:lnTo>
                <a:pt x="2251813" y="390810"/>
              </a:lnTo>
              <a:lnTo>
                <a:pt x="2251813" y="7816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D50267-E386-4508-B4AA-A8E3B7DA5E18}">
      <dsp:nvSpPr>
        <dsp:cNvPr id="0" name=""/>
        <dsp:cNvSpPr/>
      </dsp:nvSpPr>
      <dsp:spPr>
        <a:xfrm>
          <a:off x="1862986" y="1872170"/>
          <a:ext cx="2251813" cy="781621"/>
        </a:xfrm>
        <a:custGeom>
          <a:avLst/>
          <a:gdLst/>
          <a:ahLst/>
          <a:cxnLst/>
          <a:rect l="0" t="0" r="0" b="0"/>
          <a:pathLst>
            <a:path>
              <a:moveTo>
                <a:pt x="2251813" y="0"/>
              </a:moveTo>
              <a:lnTo>
                <a:pt x="2251813" y="390810"/>
              </a:lnTo>
              <a:lnTo>
                <a:pt x="0" y="390810"/>
              </a:lnTo>
              <a:lnTo>
                <a:pt x="0" y="7816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730343-CAEA-4EEF-9BE9-9AF2863B96A6}">
      <dsp:nvSpPr>
        <dsp:cNvPr id="0" name=""/>
        <dsp:cNvSpPr/>
      </dsp:nvSpPr>
      <dsp:spPr>
        <a:xfrm>
          <a:off x="2253797" y="11168"/>
          <a:ext cx="3722005" cy="18610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rtl="0">
            <a:lnSpc>
              <a:spcPct val="90000"/>
            </a:lnSpc>
            <a:spcBef>
              <a:spcPct val="0"/>
            </a:spcBef>
            <a:spcAft>
              <a:spcPct val="35000"/>
            </a:spcAft>
          </a:pPr>
          <a:r>
            <a:rPr lang="en-GB" sz="6500" kern="1200" smtClean="0"/>
            <a:t>Testing</a:t>
          </a:r>
          <a:endParaRPr lang="en-GB" sz="6500" kern="1200"/>
        </a:p>
      </dsp:txBody>
      <dsp:txXfrm>
        <a:off x="2253797" y="11168"/>
        <a:ext cx="3722005" cy="1861002"/>
      </dsp:txXfrm>
    </dsp:sp>
    <dsp:sp modelId="{F6E2560D-65F9-46F2-9488-3D139A016D6F}">
      <dsp:nvSpPr>
        <dsp:cNvPr id="0" name=""/>
        <dsp:cNvSpPr/>
      </dsp:nvSpPr>
      <dsp:spPr>
        <a:xfrm>
          <a:off x="1984" y="2653792"/>
          <a:ext cx="3722005" cy="18610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rtl="0">
            <a:lnSpc>
              <a:spcPct val="90000"/>
            </a:lnSpc>
            <a:spcBef>
              <a:spcPct val="0"/>
            </a:spcBef>
            <a:spcAft>
              <a:spcPct val="35000"/>
            </a:spcAft>
          </a:pPr>
          <a:r>
            <a:rPr lang="en-GB" sz="6500" kern="1200" smtClean="0"/>
            <a:t>Static</a:t>
          </a:r>
          <a:endParaRPr lang="en-GB" sz="6500" kern="1200"/>
        </a:p>
      </dsp:txBody>
      <dsp:txXfrm>
        <a:off x="1984" y="2653792"/>
        <a:ext cx="3722005" cy="1861002"/>
      </dsp:txXfrm>
    </dsp:sp>
    <dsp:sp modelId="{4D03002B-62CB-4FDE-9837-95B4979D7D0C}">
      <dsp:nvSpPr>
        <dsp:cNvPr id="0" name=""/>
        <dsp:cNvSpPr/>
      </dsp:nvSpPr>
      <dsp:spPr>
        <a:xfrm>
          <a:off x="4505610" y="2653792"/>
          <a:ext cx="3722005" cy="18610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rtl="0">
            <a:lnSpc>
              <a:spcPct val="90000"/>
            </a:lnSpc>
            <a:spcBef>
              <a:spcPct val="0"/>
            </a:spcBef>
            <a:spcAft>
              <a:spcPct val="35000"/>
            </a:spcAft>
          </a:pPr>
          <a:r>
            <a:rPr lang="en-GB" sz="6500" kern="1200" smtClean="0"/>
            <a:t>Dynamic</a:t>
          </a:r>
          <a:endParaRPr lang="en-GB" sz="6500" kern="1200"/>
        </a:p>
      </dsp:txBody>
      <dsp:txXfrm>
        <a:off x="4505610" y="2653792"/>
        <a:ext cx="3722005" cy="1861002"/>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AFB1E3-302C-4447-871F-96D2C916042F}" type="datetimeFigureOut">
              <a:rPr lang="en-GB" smtClean="0"/>
              <a:t>22/09/2012</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06DAFA-95ED-4F61-AC83-7FEABE29EAA7}" type="slidenum">
              <a:rPr lang="en-GB" smtClean="0"/>
              <a:t>‹#›</a:t>
            </a:fld>
            <a:endParaRPr lang="en-GB" dirty="0"/>
          </a:p>
        </p:txBody>
      </p:sp>
    </p:spTree>
    <p:extLst>
      <p:ext uri="{BB962C8B-B14F-4D97-AF65-F5344CB8AC3E}">
        <p14:creationId xmlns:p14="http://schemas.microsoft.com/office/powerpoint/2010/main" val="2925035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testingstandards.co.uk/living_glossary.htm"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E06DAFA-95ED-4F61-AC83-7FEABE29EAA7}" type="slidenum">
              <a:rPr lang="en-GB" smtClean="0"/>
              <a:t>1</a:t>
            </a:fld>
            <a:endParaRPr lang="en-GB" dirty="0"/>
          </a:p>
        </p:txBody>
      </p:sp>
    </p:spTree>
    <p:extLst>
      <p:ext uri="{BB962C8B-B14F-4D97-AF65-F5344CB8AC3E}">
        <p14:creationId xmlns:p14="http://schemas.microsoft.com/office/powerpoint/2010/main" val="6271812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By identifying the qualities of your product, you can then define which areas need to be concentrated on.  You can concentrate on designing the quality into those areas and increase the testing levels in those areas.</a:t>
            </a:r>
          </a:p>
          <a:p>
            <a:r>
              <a:rPr lang="en-GB" baseline="0" dirty="0" smtClean="0"/>
              <a:t>Identify the current level of quality for a particular quality. (e.g. Application has 50 faults per 1000 lines of code; Application has 50 faults per software release; document has 50 errors per ten pages).</a:t>
            </a:r>
          </a:p>
          <a:p>
            <a:r>
              <a:rPr lang="en-GB" baseline="0" dirty="0" smtClean="0"/>
              <a:t>Identify your future target and timescale to achieve that target (e.g. to get </a:t>
            </a:r>
          </a:p>
          <a:p>
            <a:r>
              <a:rPr lang="en-GB" baseline="0" dirty="0" smtClean="0"/>
              <a:t>to 20 faults per 1000 lines of code within 6 months).</a:t>
            </a:r>
          </a:p>
        </p:txBody>
      </p:sp>
      <p:sp>
        <p:nvSpPr>
          <p:cNvPr id="4" name="Slide Number Placeholder 3"/>
          <p:cNvSpPr>
            <a:spLocks noGrp="1"/>
          </p:cNvSpPr>
          <p:nvPr>
            <p:ph type="sldNum" sz="quarter" idx="10"/>
          </p:nvPr>
        </p:nvSpPr>
        <p:spPr/>
        <p:txBody>
          <a:bodyPr/>
          <a:lstStyle/>
          <a:p>
            <a:fld id="{2E06DAFA-95ED-4F61-AC83-7FEABE29EAA7}" type="slidenum">
              <a:rPr lang="en-GB" smtClean="0"/>
              <a:t>10</a:t>
            </a:fld>
            <a:endParaRPr lang="en-GB" dirty="0"/>
          </a:p>
        </p:txBody>
      </p:sp>
    </p:spTree>
    <p:extLst>
      <p:ext uri="{BB962C8B-B14F-4D97-AF65-F5344CB8AC3E}">
        <p14:creationId xmlns:p14="http://schemas.microsoft.com/office/powerpoint/2010/main" val="39020303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 Kai </a:t>
            </a:r>
            <a:r>
              <a:rPr lang="en-GB" baseline="0" dirty="0" err="1" smtClean="0"/>
              <a:t>Gilb</a:t>
            </a:r>
            <a:r>
              <a:rPr lang="en-GB" baseline="0" dirty="0" smtClean="0"/>
              <a:t> www.gilb.com</a:t>
            </a:r>
          </a:p>
          <a:p>
            <a:endParaRPr lang="en-GB" baseline="0" dirty="0" smtClean="0"/>
          </a:p>
          <a:p>
            <a:r>
              <a:rPr lang="en-GB" baseline="0" dirty="0" smtClean="0"/>
              <a:t>This graph is an outtake from a set of slides by Kai </a:t>
            </a:r>
            <a:r>
              <a:rPr lang="en-GB" baseline="0" dirty="0" err="1" smtClean="0"/>
              <a:t>Gilb</a:t>
            </a:r>
            <a:r>
              <a:rPr lang="en-GB" baseline="0" dirty="0" smtClean="0"/>
              <a:t> demonstrating the </a:t>
            </a:r>
            <a:r>
              <a:rPr lang="en-GB" baseline="0" dirty="0" err="1" smtClean="0"/>
              <a:t>Gilb</a:t>
            </a:r>
            <a:r>
              <a:rPr lang="en-GB" baseline="0" dirty="0" smtClean="0"/>
              <a:t> Lean Inspection method.  By implementing review of documentation, you can of course reduce the number of errors in a document, and so improve the quality.  </a:t>
            </a:r>
          </a:p>
          <a:p>
            <a:endParaRPr lang="en-GB" baseline="0" dirty="0" smtClean="0"/>
          </a:p>
          <a:p>
            <a:r>
              <a:rPr lang="en-GB" baseline="0" dirty="0" smtClean="0"/>
              <a:t>But there is a point at which the cost of review becomes more expensive than the benefit that you get out of it.  There needs to be an optimum point at which you stop reviewing and say that it is “good enough”.</a:t>
            </a:r>
          </a:p>
          <a:p>
            <a:endParaRPr lang="en-GB" baseline="0" dirty="0" smtClean="0"/>
          </a:p>
          <a:p>
            <a:r>
              <a:rPr lang="en-GB" baseline="0" dirty="0" smtClean="0"/>
              <a:t>This shows how quality assurance needs to be introduced into any level of “testing” whether it is static or dynamic so that the value can be quantified. Once we know what the optimum point is in any area of testing (again, static or dynamic) we can maximise our fault finding at the most efficient cost point.</a:t>
            </a:r>
          </a:p>
        </p:txBody>
      </p:sp>
      <p:sp>
        <p:nvSpPr>
          <p:cNvPr id="4" name="Slide Number Placeholder 3"/>
          <p:cNvSpPr>
            <a:spLocks noGrp="1"/>
          </p:cNvSpPr>
          <p:nvPr>
            <p:ph type="sldNum" sz="quarter" idx="10"/>
          </p:nvPr>
        </p:nvSpPr>
        <p:spPr/>
        <p:txBody>
          <a:bodyPr/>
          <a:lstStyle/>
          <a:p>
            <a:fld id="{2E06DAFA-95ED-4F61-AC83-7FEABE29EAA7}" type="slidenum">
              <a:rPr lang="en-GB" smtClean="0"/>
              <a:t>11</a:t>
            </a:fld>
            <a:endParaRPr lang="en-GB" dirty="0"/>
          </a:p>
        </p:txBody>
      </p:sp>
    </p:spTree>
    <p:extLst>
      <p:ext uri="{BB962C8B-B14F-4D97-AF65-F5344CB8AC3E}">
        <p14:creationId xmlns:p14="http://schemas.microsoft.com/office/powerpoint/2010/main" val="39020303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A quick digression: There are often two camps, both vociferous in support of their own method of software delivery.</a:t>
            </a:r>
          </a:p>
          <a:p>
            <a:endParaRPr lang="en-GB" baseline="0" dirty="0" smtClean="0"/>
          </a:p>
          <a:p>
            <a:r>
              <a:rPr lang="en-GB" baseline="0" dirty="0" smtClean="0"/>
              <a:t>Waterfall delivery typically extends the time to complete a project as each action needs to be completed before the next one is started.  It is rather rigid and doesn’t easily allow for changes to be made to the software under development once the documentation has been signed off.</a:t>
            </a:r>
          </a:p>
          <a:p>
            <a:r>
              <a:rPr lang="en-GB" baseline="0" dirty="0" smtClean="0"/>
              <a:t>BUT, it does allow for clear governance at each stage and rigorous quality assurance of the product.</a:t>
            </a:r>
          </a:p>
          <a:p>
            <a:endParaRPr lang="en-GB" baseline="0" dirty="0" smtClean="0"/>
          </a:p>
          <a:p>
            <a:r>
              <a:rPr lang="en-GB" baseline="0" dirty="0" smtClean="0"/>
              <a:t>Agile for the most part it concentrates primarily on the software development phase, with requirements, development and testing all occurring in small delivery “sprints”. Unless the organisation using agile is extremely mature, with implicit processes in place that are followed, agile can cost more than a waterfall model, as documentation is unclear and testing can be less rigorous.  There is a clear difference, but also a fine line between an agile development model and chaos. </a:t>
            </a:r>
          </a:p>
          <a:p>
            <a:r>
              <a:rPr lang="en-GB" baseline="0" dirty="0" smtClean="0"/>
              <a:t>If the organisation is mature and experienced, then there is a clear benefit, since requirements can be quickly modified, testing can be adapted and development can be modified to suit the delivery timescales.</a:t>
            </a:r>
          </a:p>
        </p:txBody>
      </p:sp>
      <p:sp>
        <p:nvSpPr>
          <p:cNvPr id="4" name="Slide Number Placeholder 3"/>
          <p:cNvSpPr>
            <a:spLocks noGrp="1"/>
          </p:cNvSpPr>
          <p:nvPr>
            <p:ph type="sldNum" sz="quarter" idx="10"/>
          </p:nvPr>
        </p:nvSpPr>
        <p:spPr/>
        <p:txBody>
          <a:bodyPr/>
          <a:lstStyle/>
          <a:p>
            <a:fld id="{2E06DAFA-95ED-4F61-AC83-7FEABE29EAA7}" type="slidenum">
              <a:rPr lang="en-GB" smtClean="0"/>
              <a:t>12</a:t>
            </a:fld>
            <a:endParaRPr lang="en-GB" dirty="0"/>
          </a:p>
        </p:txBody>
      </p:sp>
    </p:spTree>
    <p:extLst>
      <p:ext uri="{BB962C8B-B14F-4D97-AF65-F5344CB8AC3E}">
        <p14:creationId xmlns:p14="http://schemas.microsoft.com/office/powerpoint/2010/main" val="39020303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Why am I telling you to forget the methodologies? Because in the end, it isn’t the development model that you use which can make or break the project budget: it’s how you ensure that quality is maintained. The development methodology is a process to help you through from start to end, but at no point does it define whether what you are producing is “right”.</a:t>
            </a:r>
          </a:p>
          <a:p>
            <a:endParaRPr lang="en-GB" baseline="0" dirty="0" smtClean="0"/>
          </a:p>
          <a:p>
            <a:r>
              <a:rPr lang="en-GB" baseline="0" dirty="0" smtClean="0"/>
              <a:t>Quality assurance is therefore essential to delivery of a good product, and the implementation of lean quality assurance across a whole project can reduce costs significantly.</a:t>
            </a:r>
          </a:p>
          <a:p>
            <a:endParaRPr lang="en-GB" baseline="0" dirty="0" smtClean="0"/>
          </a:p>
          <a:p>
            <a:r>
              <a:rPr lang="en-GB" baseline="0" dirty="0" smtClean="0"/>
              <a:t>Why lean?  Because we don’t want to bog ourselves down in paperwork and rigidly adhering to a set of processes because that’s what the methodology tells us to do.  If something isn’t working, then by going through a quality assurance review, lessons learned, we can modify our approach and improve on how we deliver.  We can take the best bits of waterfall, or V-Model, or W-Model, </a:t>
            </a:r>
            <a:r>
              <a:rPr lang="en-GB" baseline="0" dirty="0" err="1" smtClean="0"/>
              <a:t>Kanban</a:t>
            </a:r>
            <a:r>
              <a:rPr lang="en-GB" baseline="0" dirty="0" smtClean="0"/>
              <a:t> </a:t>
            </a:r>
            <a:r>
              <a:rPr lang="en-GB" baseline="0" dirty="0" err="1" smtClean="0"/>
              <a:t>etc</a:t>
            </a:r>
            <a:r>
              <a:rPr lang="en-GB" baseline="0" dirty="0" smtClean="0"/>
              <a:t> and put them together to suit our development requirements.</a:t>
            </a:r>
          </a:p>
          <a:p>
            <a:endParaRPr lang="en-GB" baseline="0" dirty="0" smtClean="0"/>
          </a:p>
          <a:p>
            <a:r>
              <a:rPr lang="en-GB" baseline="0" dirty="0" smtClean="0"/>
              <a:t>Review of initial requirements to ensure that they are SMART  (</a:t>
            </a:r>
            <a:r>
              <a:rPr lang="en-GB" sz="1200" b="0" i="0" kern="1200" dirty="0" smtClean="0">
                <a:solidFill>
                  <a:schemeClr val="tx1"/>
                </a:solidFill>
                <a:effectLst/>
                <a:latin typeface="+mn-lt"/>
                <a:ea typeface="+mn-ea"/>
                <a:cs typeface="+mn-cs"/>
              </a:rPr>
              <a:t>Specific, Measurable, Achievable, Replicable and Timely) or better yet,</a:t>
            </a:r>
            <a:r>
              <a:rPr lang="en-GB" sz="1200" b="0" i="0" kern="1200" baseline="0" dirty="0" smtClean="0">
                <a:solidFill>
                  <a:schemeClr val="tx1"/>
                </a:solidFill>
                <a:effectLst/>
                <a:latin typeface="+mn-lt"/>
                <a:ea typeface="+mn-ea"/>
                <a:cs typeface="+mn-cs"/>
              </a:rPr>
              <a:t> SMARTY (Why do you want this?)</a:t>
            </a:r>
          </a:p>
          <a:p>
            <a:r>
              <a:rPr lang="en-GB" sz="1200" b="0" i="0" kern="1200" baseline="0" dirty="0" smtClean="0">
                <a:solidFill>
                  <a:schemeClr val="tx1"/>
                </a:solidFill>
                <a:effectLst/>
                <a:latin typeface="+mn-lt"/>
                <a:ea typeface="+mn-ea"/>
                <a:cs typeface="+mn-cs"/>
              </a:rPr>
              <a:t>Tom </a:t>
            </a:r>
            <a:r>
              <a:rPr lang="en-GB" sz="1200" b="0" i="0" kern="1200" baseline="0" dirty="0" err="1" smtClean="0">
                <a:solidFill>
                  <a:schemeClr val="tx1"/>
                </a:solidFill>
                <a:effectLst/>
                <a:latin typeface="+mn-lt"/>
                <a:ea typeface="+mn-ea"/>
                <a:cs typeface="+mn-cs"/>
              </a:rPr>
              <a:t>Gilb’s</a:t>
            </a:r>
            <a:r>
              <a:rPr lang="en-GB" sz="1200" b="0" i="0" kern="1200" baseline="0" dirty="0" smtClean="0">
                <a:solidFill>
                  <a:schemeClr val="tx1"/>
                </a:solidFill>
                <a:effectLst/>
                <a:latin typeface="+mn-lt"/>
                <a:ea typeface="+mn-ea"/>
                <a:cs typeface="+mn-cs"/>
              </a:rPr>
              <a:t> Lean Quality Assurance, by getting a group of interested parties to individually review one page of a document, then rapid fire the responses back to the author. Half hour review, followed by ten minutes or so of response. When this is done iteratively on documentation, the quality of all documentation by the author rapidly improves.</a:t>
            </a:r>
            <a:endParaRPr lang="en-GB" b="0" baseline="0" dirty="0" smtClean="0"/>
          </a:p>
        </p:txBody>
      </p:sp>
      <p:sp>
        <p:nvSpPr>
          <p:cNvPr id="4" name="Slide Number Placeholder 3"/>
          <p:cNvSpPr>
            <a:spLocks noGrp="1"/>
          </p:cNvSpPr>
          <p:nvPr>
            <p:ph type="sldNum" sz="quarter" idx="10"/>
          </p:nvPr>
        </p:nvSpPr>
        <p:spPr/>
        <p:txBody>
          <a:bodyPr/>
          <a:lstStyle/>
          <a:p>
            <a:fld id="{2E06DAFA-95ED-4F61-AC83-7FEABE29EAA7}" type="slidenum">
              <a:rPr lang="en-GB" smtClean="0"/>
              <a:t>13</a:t>
            </a:fld>
            <a:endParaRPr lang="en-GB" dirty="0"/>
          </a:p>
        </p:txBody>
      </p:sp>
    </p:spTree>
    <p:extLst>
      <p:ext uri="{BB962C8B-B14F-4D97-AF65-F5344CB8AC3E}">
        <p14:creationId xmlns:p14="http://schemas.microsoft.com/office/powerpoint/2010/main" val="39020303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Why am I telling you to forget the methodologies? Because in the end, it isn’t the development model that you use which can make or break the project budget: it’s how you ensure that quality is maintained. The development methodology is a process to help you through from start to end, but at no point does it define whether what you are producing is “right”.</a:t>
            </a:r>
          </a:p>
          <a:p>
            <a:endParaRPr lang="en-GB" baseline="0" dirty="0" smtClean="0"/>
          </a:p>
          <a:p>
            <a:r>
              <a:rPr lang="en-GB" baseline="0" dirty="0" smtClean="0"/>
              <a:t>Quality assurance is therefore essential to delivery of a good product, and the implementation of lean quality assurance across a whole project can reduce costs significantly.</a:t>
            </a:r>
          </a:p>
          <a:p>
            <a:endParaRPr lang="en-GB" baseline="0" dirty="0" smtClean="0"/>
          </a:p>
          <a:p>
            <a:r>
              <a:rPr lang="en-GB" baseline="0" dirty="0" smtClean="0"/>
              <a:t>Why lean?  Because we don’t want to bog ourselves down in paperwork and rigidly adhering to a set of processes because that’s what the methodology tells us to do.  If something isn’t working, then by going through a quality assurance review, lessons learned, we can modify our approach and improve on how we deliver.  We can take the best bits of waterfall, or V-Model, or W-Model, </a:t>
            </a:r>
            <a:r>
              <a:rPr lang="en-GB" baseline="0" dirty="0" err="1" smtClean="0"/>
              <a:t>Kanban</a:t>
            </a:r>
            <a:r>
              <a:rPr lang="en-GB" baseline="0" dirty="0" smtClean="0"/>
              <a:t> </a:t>
            </a:r>
            <a:r>
              <a:rPr lang="en-GB" baseline="0" dirty="0" err="1" smtClean="0"/>
              <a:t>etc</a:t>
            </a:r>
            <a:r>
              <a:rPr lang="en-GB" baseline="0" dirty="0" smtClean="0"/>
              <a:t> and put them together to suit our development requirements.</a:t>
            </a:r>
          </a:p>
          <a:p>
            <a:endParaRPr lang="en-GB" baseline="0" dirty="0" smtClean="0"/>
          </a:p>
          <a:p>
            <a:r>
              <a:rPr lang="en-GB" baseline="0" dirty="0" smtClean="0"/>
              <a:t>Review of initial requirements to ensure that they are SMART  (</a:t>
            </a:r>
            <a:r>
              <a:rPr lang="en-GB" sz="1200" b="0" i="0" kern="1200" dirty="0" smtClean="0">
                <a:solidFill>
                  <a:schemeClr val="tx1"/>
                </a:solidFill>
                <a:effectLst/>
                <a:latin typeface="+mn-lt"/>
                <a:ea typeface="+mn-ea"/>
                <a:cs typeface="+mn-cs"/>
              </a:rPr>
              <a:t>Specific, Measurable, Achievable, Replicable and Timely) or better yet,</a:t>
            </a:r>
            <a:r>
              <a:rPr lang="en-GB" sz="1200" b="0" i="0" kern="1200" baseline="0" dirty="0" smtClean="0">
                <a:solidFill>
                  <a:schemeClr val="tx1"/>
                </a:solidFill>
                <a:effectLst/>
                <a:latin typeface="+mn-lt"/>
                <a:ea typeface="+mn-ea"/>
                <a:cs typeface="+mn-cs"/>
              </a:rPr>
              <a:t> SMARTY (Why do you want this?)</a:t>
            </a:r>
          </a:p>
          <a:p>
            <a:r>
              <a:rPr lang="en-GB" sz="1200" b="0" i="0" kern="1200" baseline="0" dirty="0" smtClean="0">
                <a:solidFill>
                  <a:schemeClr val="tx1"/>
                </a:solidFill>
                <a:effectLst/>
                <a:latin typeface="+mn-lt"/>
                <a:ea typeface="+mn-ea"/>
                <a:cs typeface="+mn-cs"/>
              </a:rPr>
              <a:t>Tom </a:t>
            </a:r>
            <a:r>
              <a:rPr lang="en-GB" sz="1200" b="0" i="0" kern="1200" baseline="0" dirty="0" err="1" smtClean="0">
                <a:solidFill>
                  <a:schemeClr val="tx1"/>
                </a:solidFill>
                <a:effectLst/>
                <a:latin typeface="+mn-lt"/>
                <a:ea typeface="+mn-ea"/>
                <a:cs typeface="+mn-cs"/>
              </a:rPr>
              <a:t>Gilb’s</a:t>
            </a:r>
            <a:r>
              <a:rPr lang="en-GB" sz="1200" b="0" i="0" kern="1200" baseline="0" dirty="0" smtClean="0">
                <a:solidFill>
                  <a:schemeClr val="tx1"/>
                </a:solidFill>
                <a:effectLst/>
                <a:latin typeface="+mn-lt"/>
                <a:ea typeface="+mn-ea"/>
                <a:cs typeface="+mn-cs"/>
              </a:rPr>
              <a:t> Lean Quality Assurance, by getting a group of interested parties to individually review one page of a document, then rapid fire the responses back to the author. Half hour review, followed by ten minutes or so of response. When this is done iteratively on documentation, the quality of all documentation by the author rapidly improves.</a:t>
            </a:r>
            <a:endParaRPr lang="en-GB" b="0" baseline="0" dirty="0" smtClean="0"/>
          </a:p>
        </p:txBody>
      </p:sp>
      <p:sp>
        <p:nvSpPr>
          <p:cNvPr id="4" name="Slide Number Placeholder 3"/>
          <p:cNvSpPr>
            <a:spLocks noGrp="1"/>
          </p:cNvSpPr>
          <p:nvPr>
            <p:ph type="sldNum" sz="quarter" idx="10"/>
          </p:nvPr>
        </p:nvSpPr>
        <p:spPr/>
        <p:txBody>
          <a:bodyPr/>
          <a:lstStyle/>
          <a:p>
            <a:fld id="{2E06DAFA-95ED-4F61-AC83-7FEABE29EAA7}" type="slidenum">
              <a:rPr lang="en-GB" smtClean="0"/>
              <a:t>14</a:t>
            </a:fld>
            <a:endParaRPr lang="en-GB" dirty="0"/>
          </a:p>
        </p:txBody>
      </p:sp>
    </p:spTree>
    <p:extLst>
      <p:ext uri="{BB962C8B-B14F-4D97-AF65-F5344CB8AC3E}">
        <p14:creationId xmlns:p14="http://schemas.microsoft.com/office/powerpoint/2010/main" val="39020303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E06DAFA-95ED-4F61-AC83-7FEABE29EAA7}" type="slidenum">
              <a:rPr lang="en-GB" smtClean="0"/>
              <a:t>15</a:t>
            </a:fld>
            <a:endParaRPr lang="en-GB" dirty="0"/>
          </a:p>
        </p:txBody>
      </p:sp>
    </p:spTree>
    <p:extLst>
      <p:ext uri="{BB962C8B-B14F-4D97-AF65-F5344CB8AC3E}">
        <p14:creationId xmlns:p14="http://schemas.microsoft.com/office/powerpoint/2010/main" val="1419032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E06DAFA-95ED-4F61-AC83-7FEABE29EAA7}" type="slidenum">
              <a:rPr lang="en-GB" smtClean="0"/>
              <a:t>2</a:t>
            </a:fld>
            <a:endParaRPr lang="en-GB" dirty="0"/>
          </a:p>
        </p:txBody>
      </p:sp>
    </p:spTree>
    <p:extLst>
      <p:ext uri="{BB962C8B-B14F-4D97-AF65-F5344CB8AC3E}">
        <p14:creationId xmlns:p14="http://schemas.microsoft.com/office/powerpoint/2010/main" val="30711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Testing: </a:t>
            </a:r>
          </a:p>
          <a:p>
            <a:r>
              <a:rPr lang="en-GB" dirty="0" smtClean="0"/>
              <a:t>Verifying</a:t>
            </a:r>
            <a:r>
              <a:rPr lang="en-GB" baseline="0" dirty="0" smtClean="0"/>
              <a:t> that the software matches what was originally asked for. There is little point in delivering software that doesn’t do what the client wants it to do.</a:t>
            </a:r>
          </a:p>
          <a:p>
            <a:r>
              <a:rPr lang="en-GB" baseline="0" dirty="0" smtClean="0"/>
              <a:t>Finding errors, faults, defects, bugs: Errors always creep in, no matter how diligent the developer is. Testing will never find all faults, but it will mitigate the risk of faults being introduced into the Production environment.</a:t>
            </a:r>
          </a:p>
          <a:p>
            <a:endParaRPr lang="en-GB" baseline="0" dirty="0" smtClean="0"/>
          </a:p>
          <a:p>
            <a:r>
              <a:rPr lang="en-GB" baseline="0" dirty="0" smtClean="0"/>
              <a:t>Quality Assurance:</a:t>
            </a:r>
          </a:p>
          <a:p>
            <a:r>
              <a:rPr lang="en-GB" baseline="0" dirty="0" smtClean="0"/>
              <a:t>Introduces governance to any project with </a:t>
            </a:r>
            <a:r>
              <a:rPr lang="en-GB" baseline="0" dirty="0" err="1" smtClean="0"/>
              <a:t>ongoing</a:t>
            </a:r>
            <a:r>
              <a:rPr lang="en-GB" baseline="0" dirty="0" smtClean="0"/>
              <a:t> process improvement, seeking to maintain and improve quality, thereby reducing the number of errors.</a:t>
            </a:r>
          </a:p>
          <a:p>
            <a:endParaRPr lang="en-GB" dirty="0"/>
          </a:p>
        </p:txBody>
      </p:sp>
      <p:sp>
        <p:nvSpPr>
          <p:cNvPr id="4" name="Slide Number Placeholder 3"/>
          <p:cNvSpPr>
            <a:spLocks noGrp="1"/>
          </p:cNvSpPr>
          <p:nvPr>
            <p:ph type="sldNum" sz="quarter" idx="10"/>
          </p:nvPr>
        </p:nvSpPr>
        <p:spPr/>
        <p:txBody>
          <a:bodyPr/>
          <a:lstStyle/>
          <a:p>
            <a:fld id="{2E06DAFA-95ED-4F61-AC83-7FEABE29EAA7}" type="slidenum">
              <a:rPr lang="en-GB" smtClean="0"/>
              <a:t>3</a:t>
            </a:fld>
            <a:endParaRPr lang="en-GB" dirty="0"/>
          </a:p>
        </p:txBody>
      </p:sp>
    </p:spTree>
    <p:extLst>
      <p:ext uri="{BB962C8B-B14F-4D97-AF65-F5344CB8AC3E}">
        <p14:creationId xmlns:p14="http://schemas.microsoft.com/office/powerpoint/2010/main" val="791969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If we delve a little deeper into what testing comprises, we can split it into two areas: static and dynamic</a:t>
            </a:r>
          </a:p>
        </p:txBody>
      </p:sp>
      <p:sp>
        <p:nvSpPr>
          <p:cNvPr id="4" name="Slide Number Placeholder 3"/>
          <p:cNvSpPr>
            <a:spLocks noGrp="1"/>
          </p:cNvSpPr>
          <p:nvPr>
            <p:ph type="sldNum" sz="quarter" idx="10"/>
          </p:nvPr>
        </p:nvSpPr>
        <p:spPr/>
        <p:txBody>
          <a:bodyPr/>
          <a:lstStyle/>
          <a:p>
            <a:fld id="{2E06DAFA-95ED-4F61-AC83-7FEABE29EAA7}" type="slidenum">
              <a:rPr lang="en-GB" smtClean="0"/>
              <a:t>4</a:t>
            </a:fld>
            <a:endParaRPr lang="en-GB" dirty="0"/>
          </a:p>
        </p:txBody>
      </p:sp>
    </p:spTree>
    <p:extLst>
      <p:ext uri="{BB962C8B-B14F-4D97-AF65-F5344CB8AC3E}">
        <p14:creationId xmlns:p14="http://schemas.microsoft.com/office/powerpoint/2010/main" val="39020303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Looking at Dynamic testing first, this is defined as “The process of evaluating a system or component based upon its behaviour during execution.”  This is where we actually have the software code in front of us, and are executing it, either black box (putting input in, and validating the output) or white box (putting input in and checking it at each stage through the functionality until we get the output).</a:t>
            </a:r>
          </a:p>
          <a:p>
            <a:endParaRPr lang="en-GB" baseline="0" dirty="0" smtClean="0"/>
          </a:p>
          <a:p>
            <a:r>
              <a:rPr lang="en-GB" baseline="0" dirty="0" smtClean="0"/>
              <a:t>For the most part, this is what most people will define testing as.  There are a large number of typical test phases that could be carried out, and this list is by all means not exhaustive. </a:t>
            </a:r>
          </a:p>
          <a:p>
            <a:endParaRPr lang="en-GB" baseline="0" dirty="0" smtClean="0"/>
          </a:p>
          <a:p>
            <a:r>
              <a:rPr lang="en-GB" baseline="0" dirty="0" smtClean="0"/>
              <a:t>Is it any surprise that testing is considered an expensive part of the SDLC?</a:t>
            </a:r>
          </a:p>
          <a:p>
            <a:endParaRPr lang="en-GB" baseline="0" dirty="0" smtClean="0"/>
          </a:p>
          <a:p>
            <a:r>
              <a:rPr lang="en-GB" baseline="0" dirty="0" smtClean="0"/>
              <a:t>Which Test phases do you think need to be carried out at a minimum?</a:t>
            </a:r>
          </a:p>
          <a:p>
            <a:r>
              <a:rPr lang="en-GB" baseline="0" dirty="0" smtClean="0"/>
              <a:t>I suggest:</a:t>
            </a:r>
          </a:p>
          <a:p>
            <a:r>
              <a:rPr lang="en-GB" baseline="0" dirty="0" smtClean="0"/>
              <a:t>Unit</a:t>
            </a:r>
          </a:p>
          <a:p>
            <a:r>
              <a:rPr lang="en-GB" baseline="0" dirty="0" smtClean="0"/>
              <a:t>System (Functional)</a:t>
            </a:r>
          </a:p>
          <a:p>
            <a:r>
              <a:rPr lang="en-GB" baseline="0" dirty="0" smtClean="0"/>
              <a:t>Integration in the small and the large</a:t>
            </a:r>
          </a:p>
          <a:p>
            <a:r>
              <a:rPr lang="en-GB" baseline="0" dirty="0" smtClean="0"/>
              <a:t>Performance</a:t>
            </a:r>
          </a:p>
          <a:p>
            <a:r>
              <a:rPr lang="en-GB" baseline="0" dirty="0" smtClean="0"/>
              <a:t>Internal Security</a:t>
            </a:r>
          </a:p>
          <a:p>
            <a:r>
              <a:rPr lang="en-GB" baseline="0" dirty="0" smtClean="0"/>
              <a:t>User Acceptance</a:t>
            </a:r>
          </a:p>
        </p:txBody>
      </p:sp>
      <p:sp>
        <p:nvSpPr>
          <p:cNvPr id="4" name="Slide Number Placeholder 3"/>
          <p:cNvSpPr>
            <a:spLocks noGrp="1"/>
          </p:cNvSpPr>
          <p:nvPr>
            <p:ph type="sldNum" sz="quarter" idx="10"/>
          </p:nvPr>
        </p:nvSpPr>
        <p:spPr/>
        <p:txBody>
          <a:bodyPr/>
          <a:lstStyle/>
          <a:p>
            <a:fld id="{2E06DAFA-95ED-4F61-AC83-7FEABE29EAA7}" type="slidenum">
              <a:rPr lang="en-GB" smtClean="0"/>
              <a:t>5</a:t>
            </a:fld>
            <a:endParaRPr lang="en-GB" dirty="0"/>
          </a:p>
        </p:txBody>
      </p:sp>
    </p:spTree>
    <p:extLst>
      <p:ext uri="{BB962C8B-B14F-4D97-AF65-F5344CB8AC3E}">
        <p14:creationId xmlns:p14="http://schemas.microsoft.com/office/powerpoint/2010/main" val="39020303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Dynamic</a:t>
            </a:r>
            <a:r>
              <a:rPr lang="en-GB" baseline="0" dirty="0" smtClean="0"/>
              <a:t> testing isn’t the only type of testing there is: Contrary to the standard definition, static testing encompasses a far greater area, typically at a stage earlier than dynamic testing.  Defined as “</a:t>
            </a:r>
            <a:r>
              <a:rPr lang="en-GB" sz="1200" b="0" i="0" kern="1200" dirty="0" smtClean="0">
                <a:solidFill>
                  <a:schemeClr val="tx1"/>
                </a:solidFill>
                <a:effectLst/>
                <a:latin typeface="+mn-lt"/>
                <a:ea typeface="+mn-ea"/>
                <a:cs typeface="+mn-cs"/>
                <a:hlinkClick r:id="rId3"/>
              </a:rPr>
              <a:t>Testing</a:t>
            </a:r>
            <a:r>
              <a:rPr lang="en-GB" sz="1200" b="0" i="0" kern="1200" dirty="0" smtClean="0">
                <a:solidFill>
                  <a:schemeClr val="tx1"/>
                </a:solidFill>
                <a:effectLst/>
                <a:latin typeface="+mn-lt"/>
                <a:ea typeface="+mn-ea"/>
                <a:cs typeface="+mn-cs"/>
              </a:rPr>
              <a:t> of an object without execution on a computer”, this can mean the review of the code involved in the software, but I would argue</a:t>
            </a:r>
            <a:r>
              <a:rPr lang="en-GB" sz="1200" b="0" i="0" kern="1200" baseline="0" dirty="0" smtClean="0">
                <a:solidFill>
                  <a:schemeClr val="tx1"/>
                </a:solidFill>
                <a:effectLst/>
                <a:latin typeface="+mn-lt"/>
                <a:ea typeface="+mn-ea"/>
                <a:cs typeface="+mn-cs"/>
              </a:rPr>
              <a:t> that it also encompasses the review of requirements, functional specifications, use cases, story boards, technical specifications and indeed any other documentation  that comes out of the SDLC.</a:t>
            </a:r>
          </a:p>
          <a:p>
            <a:endParaRPr lang="en-GB" sz="1200" b="0" i="0" kern="1200" baseline="0" dirty="0" smtClean="0">
              <a:solidFill>
                <a:schemeClr val="tx1"/>
              </a:solidFill>
              <a:effectLst/>
              <a:latin typeface="+mn-lt"/>
              <a:ea typeface="+mn-ea"/>
              <a:cs typeface="+mn-cs"/>
            </a:endParaRPr>
          </a:p>
          <a:p>
            <a:r>
              <a:rPr lang="en-GB" sz="1200" b="0" i="0" kern="1200" baseline="0" dirty="0" smtClean="0">
                <a:solidFill>
                  <a:schemeClr val="tx1"/>
                </a:solidFill>
                <a:effectLst/>
                <a:latin typeface="+mn-lt"/>
                <a:ea typeface="+mn-ea"/>
                <a:cs typeface="+mn-cs"/>
              </a:rPr>
              <a:t>So not only do we have a large array of dynamic test phases, I’m also saying that there are additional areas of testing that can be carried out. Should all this be carried out?</a:t>
            </a:r>
            <a:endParaRPr lang="en-GB" dirty="0"/>
          </a:p>
        </p:txBody>
      </p:sp>
      <p:sp>
        <p:nvSpPr>
          <p:cNvPr id="4" name="Slide Number Placeholder 3"/>
          <p:cNvSpPr>
            <a:spLocks noGrp="1"/>
          </p:cNvSpPr>
          <p:nvPr>
            <p:ph type="sldNum" sz="quarter" idx="10"/>
          </p:nvPr>
        </p:nvSpPr>
        <p:spPr/>
        <p:txBody>
          <a:bodyPr/>
          <a:lstStyle/>
          <a:p>
            <a:fld id="{2E06DAFA-95ED-4F61-AC83-7FEABE29EAA7}" type="slidenum">
              <a:rPr lang="en-GB" smtClean="0"/>
              <a:t>6</a:t>
            </a:fld>
            <a:endParaRPr lang="en-GB" dirty="0"/>
          </a:p>
        </p:txBody>
      </p:sp>
    </p:spTree>
    <p:extLst>
      <p:ext uri="{BB962C8B-B14F-4D97-AF65-F5344CB8AC3E}">
        <p14:creationId xmlns:p14="http://schemas.microsoft.com/office/powerpoint/2010/main" val="472573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A survey in April 2008:</a:t>
            </a:r>
          </a:p>
          <a:p>
            <a:r>
              <a:rPr lang="en-GB" baseline="0" dirty="0" smtClean="0"/>
              <a:t>Two thirds of development and project directors appreciated the benefits of testing, but 81 </a:t>
            </a:r>
            <a:r>
              <a:rPr lang="en-GB" baseline="0" dirty="0" err="1" smtClean="0"/>
              <a:t>percent</a:t>
            </a:r>
            <a:r>
              <a:rPr lang="en-GB" baseline="0" dirty="0" smtClean="0"/>
              <a:t> didn’t know how much testing cost and 82 </a:t>
            </a:r>
            <a:r>
              <a:rPr lang="en-GB" baseline="0" dirty="0" err="1" smtClean="0"/>
              <a:t>percent</a:t>
            </a:r>
            <a:r>
              <a:rPr lang="en-GB" baseline="0" dirty="0" smtClean="0"/>
              <a:t> believed poor testing cost them money.</a:t>
            </a:r>
          </a:p>
          <a:p>
            <a:r>
              <a:rPr lang="en-GB" baseline="0" dirty="0" smtClean="0"/>
              <a:t>55 </a:t>
            </a:r>
            <a:r>
              <a:rPr lang="en-GB" baseline="0" dirty="0" err="1" smtClean="0"/>
              <a:t>percent</a:t>
            </a:r>
            <a:r>
              <a:rPr lang="en-GB" baseline="0" dirty="0" smtClean="0"/>
              <a:t> had experienced problems in Production despite testing being carried out.</a:t>
            </a:r>
          </a:p>
          <a:p>
            <a:endParaRPr lang="en-GB" baseline="0" dirty="0" smtClean="0"/>
          </a:p>
          <a:p>
            <a:r>
              <a:rPr lang="en-GB" baseline="0" dirty="0" smtClean="0"/>
              <a:t>But only 26 </a:t>
            </a:r>
            <a:r>
              <a:rPr lang="en-GB" baseline="0" dirty="0" err="1" smtClean="0"/>
              <a:t>percent</a:t>
            </a:r>
            <a:r>
              <a:rPr lang="en-GB" baseline="0" dirty="0" smtClean="0"/>
              <a:t> believed that testing was an essential investment.</a:t>
            </a:r>
          </a:p>
          <a:p>
            <a:endParaRPr lang="en-GB" baseline="0" dirty="0" smtClean="0"/>
          </a:p>
          <a:p>
            <a:r>
              <a:rPr lang="en-GB" baseline="0" dirty="0" smtClean="0"/>
              <a:t>Testing can cost between 15 and 25 </a:t>
            </a:r>
            <a:r>
              <a:rPr lang="en-GB" baseline="0" dirty="0" err="1" smtClean="0"/>
              <a:t>percent</a:t>
            </a:r>
            <a:r>
              <a:rPr lang="en-GB" baseline="0" dirty="0" smtClean="0"/>
              <a:t> of a project’s budget in terms of resource, planning, time, hardware and test phases. </a:t>
            </a:r>
          </a:p>
          <a:p>
            <a:r>
              <a:rPr lang="en-GB" baseline="0" dirty="0" smtClean="0"/>
              <a:t>The indirect cost of poor testing can end up being more than 50 </a:t>
            </a:r>
            <a:r>
              <a:rPr lang="en-GB" baseline="0" dirty="0" err="1" smtClean="0"/>
              <a:t>percent</a:t>
            </a:r>
            <a:r>
              <a:rPr lang="en-GB" baseline="0" dirty="0" smtClean="0"/>
              <a:t> of the budget.  Good quality testing is therefore crucial to reduce the cost.</a:t>
            </a:r>
          </a:p>
          <a:p>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Furthermore, according to</a:t>
            </a:r>
            <a:r>
              <a:rPr lang="en-US" dirty="0" smtClean="0"/>
              <a:t> Capers Jones in </a:t>
            </a:r>
            <a:r>
              <a:rPr lang="en-US" u="none" dirty="0" smtClean="0"/>
              <a:t>Applied Software Measurement</a:t>
            </a:r>
            <a:r>
              <a:rPr lang="en-US" u="none" baseline="0" dirty="0" smtClean="0"/>
              <a:t> between 8 and 10 test phases (whether static or dynamic) are required to attain a 95% identification and removal of faults.</a:t>
            </a:r>
            <a:endParaRPr lang="en-GB" baseline="0" dirty="0" smtClean="0"/>
          </a:p>
        </p:txBody>
      </p:sp>
      <p:sp>
        <p:nvSpPr>
          <p:cNvPr id="4" name="Slide Number Placeholder 3"/>
          <p:cNvSpPr>
            <a:spLocks noGrp="1"/>
          </p:cNvSpPr>
          <p:nvPr>
            <p:ph type="sldNum" sz="quarter" idx="10"/>
          </p:nvPr>
        </p:nvSpPr>
        <p:spPr/>
        <p:txBody>
          <a:bodyPr/>
          <a:lstStyle/>
          <a:p>
            <a:fld id="{2E06DAFA-95ED-4F61-AC83-7FEABE29EAA7}" type="slidenum">
              <a:rPr lang="en-GB" smtClean="0"/>
              <a:t>7</a:t>
            </a:fld>
            <a:endParaRPr lang="en-GB" dirty="0"/>
          </a:p>
        </p:txBody>
      </p:sp>
    </p:spTree>
    <p:extLst>
      <p:ext uri="{BB962C8B-B14F-4D97-AF65-F5344CB8AC3E}">
        <p14:creationId xmlns:p14="http://schemas.microsoft.com/office/powerpoint/2010/main" val="39020303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There’s a reason behind static testing, as the graph (with made up numbers!) shows. </a:t>
            </a:r>
          </a:p>
          <a:p>
            <a:endParaRPr lang="en-GB" baseline="0" dirty="0" smtClean="0"/>
          </a:p>
          <a:p>
            <a:r>
              <a:rPr lang="en-GB" baseline="0" dirty="0" smtClean="0"/>
              <a:t>The later that faults are found during the SDLC, the more it costs to rectify it, as each stage needs to be repeated to mitigate the risk of faults going into Production.</a:t>
            </a:r>
          </a:p>
          <a:p>
            <a:endParaRPr lang="en-GB" baseline="0" dirty="0" smtClean="0"/>
          </a:p>
          <a:p>
            <a:r>
              <a:rPr lang="en-GB" baseline="0" dirty="0" smtClean="0"/>
              <a:t>By the time it goes into Production, the cost to rectify any faults, not to mention the intangible damage to the image of the product or company can rocket.  </a:t>
            </a:r>
          </a:p>
          <a:p>
            <a:endParaRPr lang="en-GB" baseline="0" dirty="0" smtClean="0"/>
          </a:p>
          <a:p>
            <a:r>
              <a:rPr lang="en-GB" baseline="0" dirty="0" smtClean="0"/>
              <a:t>By introducing testing at an early stage, validating and reviewing requirements and documentation as soon as it is available, areas of potential confusion (</a:t>
            </a:r>
            <a:r>
              <a:rPr lang="en-GB" baseline="0" dirty="0" err="1" smtClean="0"/>
              <a:t>unmeasurable</a:t>
            </a:r>
            <a:r>
              <a:rPr lang="en-GB" baseline="0" dirty="0" smtClean="0"/>
              <a:t> requirements, unclear specifications with room for misinterpretation) can be removed.</a:t>
            </a:r>
          </a:p>
          <a:p>
            <a:endParaRPr lang="en-GB" baseline="0" dirty="0" smtClean="0"/>
          </a:p>
          <a:p>
            <a:r>
              <a:rPr lang="en-GB" baseline="0" dirty="0" smtClean="0"/>
              <a:t>We can go one step further, by designing quality in. Capers Jones again states that dynamic testing alone is only effective in identifying around 20% of faults in the first year of a product. By introducing static review of documentation, that can increase the fault finding to around 60%.  By introducing quality assurance and designing quality in, you can lift that to around 85% effectiveness.</a:t>
            </a:r>
          </a:p>
        </p:txBody>
      </p:sp>
      <p:sp>
        <p:nvSpPr>
          <p:cNvPr id="4" name="Slide Number Placeholder 3"/>
          <p:cNvSpPr>
            <a:spLocks noGrp="1"/>
          </p:cNvSpPr>
          <p:nvPr>
            <p:ph type="sldNum" sz="quarter" idx="10"/>
          </p:nvPr>
        </p:nvSpPr>
        <p:spPr/>
        <p:txBody>
          <a:bodyPr/>
          <a:lstStyle/>
          <a:p>
            <a:fld id="{2E06DAFA-95ED-4F61-AC83-7FEABE29EAA7}" type="slidenum">
              <a:rPr lang="en-GB" smtClean="0"/>
              <a:t>8</a:t>
            </a:fld>
            <a:endParaRPr lang="en-GB" dirty="0"/>
          </a:p>
        </p:txBody>
      </p:sp>
    </p:spTree>
    <p:extLst>
      <p:ext uri="{BB962C8B-B14F-4D97-AF65-F5344CB8AC3E}">
        <p14:creationId xmlns:p14="http://schemas.microsoft.com/office/powerpoint/2010/main" val="39020303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Testing isn’t enough on its own though. If we just carried out all the static and dynamic testing listed in the last few slides, it is going to be expensive, and the cost-benefit is probably not going to be worth going through.</a:t>
            </a:r>
          </a:p>
          <a:p>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Quality Assurance can be said to be more important than testing. It’s about getting it “right first time”. We can catch a lot of faults in testing if we introduce static testing through review early on, and testing later on, but without introducing governance and quality at each stage, we don’t know how well we are doing and we don’t know if there any areas in which we can improve.</a:t>
            </a:r>
          </a:p>
          <a:p>
            <a:endParaRPr lang="en-GB" baseline="0" dirty="0" smtClean="0"/>
          </a:p>
          <a:p>
            <a:r>
              <a:rPr lang="en-GB" baseline="0" dirty="0" smtClean="0"/>
              <a:t>We can introduce quality by having entry and exit gateways to each phase of work. These gateways quantify the quality aspects that are to be achieved at that point in time and the system cannot proceed if the entry or exit gateways have not been achieved.</a:t>
            </a:r>
          </a:p>
          <a:p>
            <a:endParaRPr lang="en-GB" baseline="0" dirty="0" smtClean="0"/>
          </a:p>
          <a:p>
            <a:r>
              <a:rPr lang="en-GB" baseline="0" dirty="0" smtClean="0"/>
              <a:t>Design quality in right from the beginning.  Look to ensure documentation is right first time (going back to the first graph) because that will reduce the cost over the whole SDLC.</a:t>
            </a:r>
          </a:p>
          <a:p>
            <a:endParaRPr lang="en-GB" baseline="0" dirty="0" smtClean="0"/>
          </a:p>
          <a:p>
            <a:r>
              <a:rPr lang="en-GB" baseline="0" dirty="0" smtClean="0"/>
              <a:t>Look to improve your processes and methods of delivering quality to optimise the cost benefit.</a:t>
            </a:r>
          </a:p>
        </p:txBody>
      </p:sp>
      <p:sp>
        <p:nvSpPr>
          <p:cNvPr id="4" name="Slide Number Placeholder 3"/>
          <p:cNvSpPr>
            <a:spLocks noGrp="1"/>
          </p:cNvSpPr>
          <p:nvPr>
            <p:ph type="sldNum" sz="quarter" idx="10"/>
          </p:nvPr>
        </p:nvSpPr>
        <p:spPr/>
        <p:txBody>
          <a:bodyPr/>
          <a:lstStyle/>
          <a:p>
            <a:fld id="{2E06DAFA-95ED-4F61-AC83-7FEABE29EAA7}" type="slidenum">
              <a:rPr lang="en-GB" smtClean="0"/>
              <a:t>9</a:t>
            </a:fld>
            <a:endParaRPr lang="en-GB" dirty="0"/>
          </a:p>
        </p:txBody>
      </p:sp>
    </p:spTree>
    <p:extLst>
      <p:ext uri="{BB962C8B-B14F-4D97-AF65-F5344CB8AC3E}">
        <p14:creationId xmlns:p14="http://schemas.microsoft.com/office/powerpoint/2010/main" val="3902030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9FF7EF38-753D-4A18-A0C5-D12DA6AF3461}" type="slidenum">
              <a:rPr lang="en-GB"/>
              <a:pPr/>
              <a:t>‹#›</a:t>
            </a:fld>
            <a:endParaRPr lang="en-GB" dirty="0"/>
          </a:p>
        </p:txBody>
      </p:sp>
    </p:spTree>
    <p:extLst>
      <p:ext uri="{BB962C8B-B14F-4D97-AF65-F5344CB8AC3E}">
        <p14:creationId xmlns:p14="http://schemas.microsoft.com/office/powerpoint/2010/main" val="4090965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C25D5869-C3FA-429D-9D2C-1B103FE28EFF}" type="slidenum">
              <a:rPr lang="en-GB"/>
              <a:pPr/>
              <a:t>‹#›</a:t>
            </a:fld>
            <a:endParaRPr lang="en-GB" dirty="0"/>
          </a:p>
        </p:txBody>
      </p:sp>
    </p:spTree>
    <p:extLst>
      <p:ext uri="{BB962C8B-B14F-4D97-AF65-F5344CB8AC3E}">
        <p14:creationId xmlns:p14="http://schemas.microsoft.com/office/powerpoint/2010/main" val="3646342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5D5111C2-D512-4C91-B906-B05C788D0A77}" type="slidenum">
              <a:rPr lang="en-GB"/>
              <a:pPr/>
              <a:t>‹#›</a:t>
            </a:fld>
            <a:endParaRPr lang="en-GB" dirty="0"/>
          </a:p>
        </p:txBody>
      </p:sp>
    </p:spTree>
    <p:extLst>
      <p:ext uri="{BB962C8B-B14F-4D97-AF65-F5344CB8AC3E}">
        <p14:creationId xmlns:p14="http://schemas.microsoft.com/office/powerpoint/2010/main" val="1919378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C80B830F-5F46-45D3-81CA-82B19BE9D14A}" type="slidenum">
              <a:rPr lang="en-GB"/>
              <a:pPr/>
              <a:t>‹#›</a:t>
            </a:fld>
            <a:endParaRPr lang="en-GB" dirty="0"/>
          </a:p>
        </p:txBody>
      </p:sp>
    </p:spTree>
    <p:extLst>
      <p:ext uri="{BB962C8B-B14F-4D97-AF65-F5344CB8AC3E}">
        <p14:creationId xmlns:p14="http://schemas.microsoft.com/office/powerpoint/2010/main" val="793936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C6F24F63-863D-45BE-84D2-AD505ADE34CE}" type="slidenum">
              <a:rPr lang="en-GB"/>
              <a:pPr/>
              <a:t>‹#›</a:t>
            </a:fld>
            <a:endParaRPr lang="en-GB" dirty="0"/>
          </a:p>
        </p:txBody>
      </p:sp>
    </p:spTree>
    <p:extLst>
      <p:ext uri="{BB962C8B-B14F-4D97-AF65-F5344CB8AC3E}">
        <p14:creationId xmlns:p14="http://schemas.microsoft.com/office/powerpoint/2010/main" val="93610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dirty="0"/>
          </a:p>
        </p:txBody>
      </p:sp>
      <p:sp>
        <p:nvSpPr>
          <p:cNvPr id="6" name="Footer Placeholder 5"/>
          <p:cNvSpPr>
            <a:spLocks noGrp="1"/>
          </p:cNvSpPr>
          <p:nvPr>
            <p:ph type="ftr" sz="quarter" idx="11"/>
          </p:nvPr>
        </p:nvSpPr>
        <p:spPr/>
        <p:txBody>
          <a:bodyPr/>
          <a:lstStyle>
            <a:lvl1pPr>
              <a:defRPr/>
            </a:lvl1pPr>
          </a:lstStyle>
          <a:p>
            <a:endParaRPr lang="en-GB" dirty="0"/>
          </a:p>
        </p:txBody>
      </p:sp>
      <p:sp>
        <p:nvSpPr>
          <p:cNvPr id="7" name="Slide Number Placeholder 6"/>
          <p:cNvSpPr>
            <a:spLocks noGrp="1"/>
          </p:cNvSpPr>
          <p:nvPr>
            <p:ph type="sldNum" sz="quarter" idx="12"/>
          </p:nvPr>
        </p:nvSpPr>
        <p:spPr/>
        <p:txBody>
          <a:bodyPr/>
          <a:lstStyle>
            <a:lvl1pPr>
              <a:defRPr/>
            </a:lvl1pPr>
          </a:lstStyle>
          <a:p>
            <a:fld id="{63A7DF6A-EAFF-414D-874B-2254B2CB4903}" type="slidenum">
              <a:rPr lang="en-GB"/>
              <a:pPr/>
              <a:t>‹#›</a:t>
            </a:fld>
            <a:endParaRPr lang="en-GB" dirty="0"/>
          </a:p>
        </p:txBody>
      </p:sp>
    </p:spTree>
    <p:extLst>
      <p:ext uri="{BB962C8B-B14F-4D97-AF65-F5344CB8AC3E}">
        <p14:creationId xmlns:p14="http://schemas.microsoft.com/office/powerpoint/2010/main" val="780062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dirty="0"/>
          </a:p>
        </p:txBody>
      </p:sp>
      <p:sp>
        <p:nvSpPr>
          <p:cNvPr id="8" name="Footer Placeholder 7"/>
          <p:cNvSpPr>
            <a:spLocks noGrp="1"/>
          </p:cNvSpPr>
          <p:nvPr>
            <p:ph type="ftr" sz="quarter" idx="11"/>
          </p:nvPr>
        </p:nvSpPr>
        <p:spPr/>
        <p:txBody>
          <a:bodyPr/>
          <a:lstStyle>
            <a:lvl1pPr>
              <a:defRPr/>
            </a:lvl1pPr>
          </a:lstStyle>
          <a:p>
            <a:endParaRPr lang="en-GB" dirty="0"/>
          </a:p>
        </p:txBody>
      </p:sp>
      <p:sp>
        <p:nvSpPr>
          <p:cNvPr id="9" name="Slide Number Placeholder 8"/>
          <p:cNvSpPr>
            <a:spLocks noGrp="1"/>
          </p:cNvSpPr>
          <p:nvPr>
            <p:ph type="sldNum" sz="quarter" idx="12"/>
          </p:nvPr>
        </p:nvSpPr>
        <p:spPr/>
        <p:txBody>
          <a:bodyPr/>
          <a:lstStyle>
            <a:lvl1pPr>
              <a:defRPr/>
            </a:lvl1pPr>
          </a:lstStyle>
          <a:p>
            <a:fld id="{B6CCD1E5-2605-4E93-903E-39C7A2A4C914}" type="slidenum">
              <a:rPr lang="en-GB"/>
              <a:pPr/>
              <a:t>‹#›</a:t>
            </a:fld>
            <a:endParaRPr lang="en-GB" dirty="0"/>
          </a:p>
        </p:txBody>
      </p:sp>
    </p:spTree>
    <p:extLst>
      <p:ext uri="{BB962C8B-B14F-4D97-AF65-F5344CB8AC3E}">
        <p14:creationId xmlns:p14="http://schemas.microsoft.com/office/powerpoint/2010/main" val="1952115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dirty="0"/>
          </a:p>
        </p:txBody>
      </p:sp>
      <p:sp>
        <p:nvSpPr>
          <p:cNvPr id="4" name="Footer Placeholder 3"/>
          <p:cNvSpPr>
            <a:spLocks noGrp="1"/>
          </p:cNvSpPr>
          <p:nvPr>
            <p:ph type="ftr" sz="quarter" idx="11"/>
          </p:nvPr>
        </p:nvSpPr>
        <p:spPr/>
        <p:txBody>
          <a:bodyPr/>
          <a:lstStyle>
            <a:lvl1pPr>
              <a:defRPr/>
            </a:lvl1pPr>
          </a:lstStyle>
          <a:p>
            <a:endParaRPr lang="en-GB" dirty="0"/>
          </a:p>
        </p:txBody>
      </p:sp>
      <p:sp>
        <p:nvSpPr>
          <p:cNvPr id="5" name="Slide Number Placeholder 4"/>
          <p:cNvSpPr>
            <a:spLocks noGrp="1"/>
          </p:cNvSpPr>
          <p:nvPr>
            <p:ph type="sldNum" sz="quarter" idx="12"/>
          </p:nvPr>
        </p:nvSpPr>
        <p:spPr/>
        <p:txBody>
          <a:bodyPr/>
          <a:lstStyle>
            <a:lvl1pPr>
              <a:defRPr/>
            </a:lvl1pPr>
          </a:lstStyle>
          <a:p>
            <a:fld id="{A6AFF47F-C447-49EB-808F-7BA58BBF3E19}" type="slidenum">
              <a:rPr lang="en-GB"/>
              <a:pPr/>
              <a:t>‹#›</a:t>
            </a:fld>
            <a:endParaRPr lang="en-GB" dirty="0"/>
          </a:p>
        </p:txBody>
      </p:sp>
    </p:spTree>
    <p:extLst>
      <p:ext uri="{BB962C8B-B14F-4D97-AF65-F5344CB8AC3E}">
        <p14:creationId xmlns:p14="http://schemas.microsoft.com/office/powerpoint/2010/main" val="3212063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dirty="0"/>
          </a:p>
        </p:txBody>
      </p:sp>
      <p:sp>
        <p:nvSpPr>
          <p:cNvPr id="3" name="Footer Placeholder 2"/>
          <p:cNvSpPr>
            <a:spLocks noGrp="1"/>
          </p:cNvSpPr>
          <p:nvPr>
            <p:ph type="ftr" sz="quarter" idx="11"/>
          </p:nvPr>
        </p:nvSpPr>
        <p:spPr/>
        <p:txBody>
          <a:bodyPr/>
          <a:lstStyle>
            <a:lvl1pPr>
              <a:defRPr/>
            </a:lvl1pPr>
          </a:lstStyle>
          <a:p>
            <a:endParaRPr lang="en-GB" dirty="0"/>
          </a:p>
        </p:txBody>
      </p:sp>
      <p:sp>
        <p:nvSpPr>
          <p:cNvPr id="4" name="Slide Number Placeholder 3"/>
          <p:cNvSpPr>
            <a:spLocks noGrp="1"/>
          </p:cNvSpPr>
          <p:nvPr>
            <p:ph type="sldNum" sz="quarter" idx="12"/>
          </p:nvPr>
        </p:nvSpPr>
        <p:spPr/>
        <p:txBody>
          <a:bodyPr/>
          <a:lstStyle>
            <a:lvl1pPr>
              <a:defRPr/>
            </a:lvl1pPr>
          </a:lstStyle>
          <a:p>
            <a:fld id="{E817F77C-85E2-47E4-9607-13710C4DAF50}" type="slidenum">
              <a:rPr lang="en-GB"/>
              <a:pPr/>
              <a:t>‹#›</a:t>
            </a:fld>
            <a:endParaRPr lang="en-GB" dirty="0"/>
          </a:p>
        </p:txBody>
      </p:sp>
    </p:spTree>
    <p:extLst>
      <p:ext uri="{BB962C8B-B14F-4D97-AF65-F5344CB8AC3E}">
        <p14:creationId xmlns:p14="http://schemas.microsoft.com/office/powerpoint/2010/main" val="3896160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dirty="0"/>
          </a:p>
        </p:txBody>
      </p:sp>
      <p:sp>
        <p:nvSpPr>
          <p:cNvPr id="6" name="Footer Placeholder 5"/>
          <p:cNvSpPr>
            <a:spLocks noGrp="1"/>
          </p:cNvSpPr>
          <p:nvPr>
            <p:ph type="ftr" sz="quarter" idx="11"/>
          </p:nvPr>
        </p:nvSpPr>
        <p:spPr/>
        <p:txBody>
          <a:bodyPr/>
          <a:lstStyle>
            <a:lvl1pPr>
              <a:defRPr/>
            </a:lvl1pPr>
          </a:lstStyle>
          <a:p>
            <a:endParaRPr lang="en-GB" dirty="0"/>
          </a:p>
        </p:txBody>
      </p:sp>
      <p:sp>
        <p:nvSpPr>
          <p:cNvPr id="7" name="Slide Number Placeholder 6"/>
          <p:cNvSpPr>
            <a:spLocks noGrp="1"/>
          </p:cNvSpPr>
          <p:nvPr>
            <p:ph type="sldNum" sz="quarter" idx="12"/>
          </p:nvPr>
        </p:nvSpPr>
        <p:spPr/>
        <p:txBody>
          <a:bodyPr/>
          <a:lstStyle>
            <a:lvl1pPr>
              <a:defRPr/>
            </a:lvl1pPr>
          </a:lstStyle>
          <a:p>
            <a:fld id="{5774BD4F-96D5-4BD8-B26A-81E3BB3E0F34}" type="slidenum">
              <a:rPr lang="en-GB"/>
              <a:pPr/>
              <a:t>‹#›</a:t>
            </a:fld>
            <a:endParaRPr lang="en-GB" dirty="0"/>
          </a:p>
        </p:txBody>
      </p:sp>
    </p:spTree>
    <p:extLst>
      <p:ext uri="{BB962C8B-B14F-4D97-AF65-F5344CB8AC3E}">
        <p14:creationId xmlns:p14="http://schemas.microsoft.com/office/powerpoint/2010/main" val="3608640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dirty="0"/>
          </a:p>
        </p:txBody>
      </p:sp>
      <p:sp>
        <p:nvSpPr>
          <p:cNvPr id="6" name="Footer Placeholder 5"/>
          <p:cNvSpPr>
            <a:spLocks noGrp="1"/>
          </p:cNvSpPr>
          <p:nvPr>
            <p:ph type="ftr" sz="quarter" idx="11"/>
          </p:nvPr>
        </p:nvSpPr>
        <p:spPr/>
        <p:txBody>
          <a:bodyPr/>
          <a:lstStyle>
            <a:lvl1pPr>
              <a:defRPr/>
            </a:lvl1pPr>
          </a:lstStyle>
          <a:p>
            <a:endParaRPr lang="en-GB" dirty="0"/>
          </a:p>
        </p:txBody>
      </p:sp>
      <p:sp>
        <p:nvSpPr>
          <p:cNvPr id="7" name="Slide Number Placeholder 6"/>
          <p:cNvSpPr>
            <a:spLocks noGrp="1"/>
          </p:cNvSpPr>
          <p:nvPr>
            <p:ph type="sldNum" sz="quarter" idx="12"/>
          </p:nvPr>
        </p:nvSpPr>
        <p:spPr/>
        <p:txBody>
          <a:bodyPr/>
          <a:lstStyle>
            <a:lvl1pPr>
              <a:defRPr/>
            </a:lvl1pPr>
          </a:lstStyle>
          <a:p>
            <a:fld id="{C0329093-8D12-40C3-943A-7AE9BA780612}" type="slidenum">
              <a:rPr lang="en-GB"/>
              <a:pPr/>
              <a:t>‹#›</a:t>
            </a:fld>
            <a:endParaRPr lang="en-GB" dirty="0"/>
          </a:p>
        </p:txBody>
      </p:sp>
    </p:spTree>
    <p:extLst>
      <p:ext uri="{BB962C8B-B14F-4D97-AF65-F5344CB8AC3E}">
        <p14:creationId xmlns:p14="http://schemas.microsoft.com/office/powerpoint/2010/main" val="902322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6D69E98-1E10-4AF0-8578-103350A81B56}" type="slidenum">
              <a:rPr lang="en-GB"/>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13" Type="http://schemas.microsoft.com/office/2007/relationships/diagramDrawing" Target="../diagrams/drawing2.xml"/><Relationship Id="rId18" Type="http://schemas.openxmlformats.org/officeDocument/2006/relationships/diagramColors" Target="../diagrams/colors3.xml"/><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diagramColors" Target="../diagrams/colors2.xml"/><Relationship Id="rId17" Type="http://schemas.openxmlformats.org/officeDocument/2006/relationships/diagramQuickStyle" Target="../diagrams/quickStyle3.xml"/><Relationship Id="rId2" Type="http://schemas.openxmlformats.org/officeDocument/2006/relationships/notesSlide" Target="../notesSlides/notesSlide1.xml"/><Relationship Id="rId16" Type="http://schemas.openxmlformats.org/officeDocument/2006/relationships/diagramLayout" Target="../diagrams/layout3.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QuickStyle" Target="../diagrams/quickStyle2.xml"/><Relationship Id="rId5" Type="http://schemas.openxmlformats.org/officeDocument/2006/relationships/diagramQuickStyle" Target="../diagrams/quickStyle1.xml"/><Relationship Id="rId15" Type="http://schemas.openxmlformats.org/officeDocument/2006/relationships/diagramData" Target="../diagrams/data3.xml"/><Relationship Id="rId10" Type="http://schemas.openxmlformats.org/officeDocument/2006/relationships/diagramLayout" Target="../diagrams/layout2.xml"/><Relationship Id="rId19" Type="http://schemas.microsoft.com/office/2007/relationships/diagramDrawing" Target="../diagrams/drawing3.xml"/><Relationship Id="rId4" Type="http://schemas.openxmlformats.org/officeDocument/2006/relationships/diagramLayout" Target="../diagrams/layout1.xml"/><Relationship Id="rId9" Type="http://schemas.openxmlformats.org/officeDocument/2006/relationships/diagramData" Target="../diagrams/data2.xml"/><Relationship Id="rId14" Type="http://schemas.openxmlformats.org/officeDocument/2006/relationships/hyperlink" Target="http://www.euro-point.co.uk/" TargetMode="External"/></Relationships>
</file>

<file path=ppt/slides/_rels/slide10.xml.rels><?xml version="1.0" encoding="UTF-8" standalone="yes"?>
<Relationships xmlns="http://schemas.openxmlformats.org/package/2006/relationships"><Relationship Id="rId8" Type="http://schemas.microsoft.com/office/2007/relationships/diagramDrawing" Target="../diagrams/drawing19.xml"/><Relationship Id="rId13" Type="http://schemas.microsoft.com/office/2007/relationships/diagramDrawing" Target="../diagrams/drawing20.xml"/><Relationship Id="rId3" Type="http://schemas.openxmlformats.org/officeDocument/2006/relationships/image" Target="../media/image2.png"/><Relationship Id="rId7" Type="http://schemas.openxmlformats.org/officeDocument/2006/relationships/diagramColors" Target="../diagrams/colors19.xml"/><Relationship Id="rId12" Type="http://schemas.openxmlformats.org/officeDocument/2006/relationships/diagramColors" Target="../diagrams/colors20.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QuickStyle" Target="../diagrams/quickStyle19.xml"/><Relationship Id="rId11" Type="http://schemas.openxmlformats.org/officeDocument/2006/relationships/diagramQuickStyle" Target="../diagrams/quickStyle20.xml"/><Relationship Id="rId5" Type="http://schemas.openxmlformats.org/officeDocument/2006/relationships/diagramLayout" Target="../diagrams/layout19.xml"/><Relationship Id="rId10" Type="http://schemas.openxmlformats.org/officeDocument/2006/relationships/diagramLayout" Target="../diagrams/layout20.xml"/><Relationship Id="rId4" Type="http://schemas.openxmlformats.org/officeDocument/2006/relationships/diagramData" Target="../diagrams/data19.xml"/><Relationship Id="rId9" Type="http://schemas.openxmlformats.org/officeDocument/2006/relationships/diagramData" Target="../diagrams/data20.xml"/></Relationships>
</file>

<file path=ppt/slides/_rels/slide11.xml.rels><?xml version="1.0" encoding="UTF-8" standalone="yes"?>
<Relationships xmlns="http://schemas.openxmlformats.org/package/2006/relationships"><Relationship Id="rId8" Type="http://schemas.microsoft.com/office/2007/relationships/diagramDrawing" Target="../diagrams/drawing21.xml"/><Relationship Id="rId3" Type="http://schemas.openxmlformats.org/officeDocument/2006/relationships/image" Target="../media/image2.png"/><Relationship Id="rId7" Type="http://schemas.openxmlformats.org/officeDocument/2006/relationships/diagramColors" Target="../diagrams/colors2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QuickStyle" Target="../diagrams/quickStyle21.xml"/><Relationship Id="rId5" Type="http://schemas.openxmlformats.org/officeDocument/2006/relationships/diagramLayout" Target="../diagrams/layout21.xml"/><Relationship Id="rId4" Type="http://schemas.openxmlformats.org/officeDocument/2006/relationships/diagramData" Target="../diagrams/data21.xml"/><Relationship Id="rId9" Type="http://schemas.openxmlformats.org/officeDocument/2006/relationships/image" Target="../media/image3.png"/></Relationships>
</file>

<file path=ppt/slides/_rels/slide12.xml.rels><?xml version="1.0" encoding="UTF-8" standalone="yes"?>
<Relationships xmlns="http://schemas.openxmlformats.org/package/2006/relationships"><Relationship Id="rId8" Type="http://schemas.microsoft.com/office/2007/relationships/diagramDrawing" Target="../diagrams/drawing22.xml"/><Relationship Id="rId13" Type="http://schemas.microsoft.com/office/2007/relationships/diagramDrawing" Target="../diagrams/drawing23.xml"/><Relationship Id="rId3" Type="http://schemas.openxmlformats.org/officeDocument/2006/relationships/image" Target="../media/image2.png"/><Relationship Id="rId7" Type="http://schemas.openxmlformats.org/officeDocument/2006/relationships/diagramColors" Target="../diagrams/colors22.xml"/><Relationship Id="rId12" Type="http://schemas.openxmlformats.org/officeDocument/2006/relationships/diagramColors" Target="../diagrams/colors23.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QuickStyle" Target="../diagrams/quickStyle22.xml"/><Relationship Id="rId11" Type="http://schemas.openxmlformats.org/officeDocument/2006/relationships/diagramQuickStyle" Target="../diagrams/quickStyle23.xml"/><Relationship Id="rId5" Type="http://schemas.openxmlformats.org/officeDocument/2006/relationships/diagramLayout" Target="../diagrams/layout22.xml"/><Relationship Id="rId10" Type="http://schemas.openxmlformats.org/officeDocument/2006/relationships/diagramLayout" Target="../diagrams/layout23.xml"/><Relationship Id="rId4" Type="http://schemas.openxmlformats.org/officeDocument/2006/relationships/diagramData" Target="../diagrams/data22.xml"/><Relationship Id="rId9" Type="http://schemas.openxmlformats.org/officeDocument/2006/relationships/diagramData" Target="../diagrams/data23.xml"/></Relationships>
</file>

<file path=ppt/slides/_rels/slide13.xml.rels><?xml version="1.0" encoding="UTF-8" standalone="yes"?>
<Relationships xmlns="http://schemas.openxmlformats.org/package/2006/relationships"><Relationship Id="rId8" Type="http://schemas.microsoft.com/office/2007/relationships/diagramDrawing" Target="../diagrams/drawing24.xml"/><Relationship Id="rId13" Type="http://schemas.microsoft.com/office/2007/relationships/diagramDrawing" Target="../diagrams/drawing25.xml"/><Relationship Id="rId3" Type="http://schemas.openxmlformats.org/officeDocument/2006/relationships/image" Target="../media/image2.png"/><Relationship Id="rId7" Type="http://schemas.openxmlformats.org/officeDocument/2006/relationships/diagramColors" Target="../diagrams/colors24.xml"/><Relationship Id="rId12" Type="http://schemas.openxmlformats.org/officeDocument/2006/relationships/diagramColors" Target="../diagrams/colors25.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QuickStyle" Target="../diagrams/quickStyle24.xml"/><Relationship Id="rId11" Type="http://schemas.openxmlformats.org/officeDocument/2006/relationships/diagramQuickStyle" Target="../diagrams/quickStyle25.xml"/><Relationship Id="rId5" Type="http://schemas.openxmlformats.org/officeDocument/2006/relationships/diagramLayout" Target="../diagrams/layout24.xml"/><Relationship Id="rId10" Type="http://schemas.openxmlformats.org/officeDocument/2006/relationships/diagramLayout" Target="../diagrams/layout25.xml"/><Relationship Id="rId4" Type="http://schemas.openxmlformats.org/officeDocument/2006/relationships/diagramData" Target="../diagrams/data24.xml"/><Relationship Id="rId9" Type="http://schemas.openxmlformats.org/officeDocument/2006/relationships/diagramData" Target="../diagrams/data25.xml"/></Relationships>
</file>

<file path=ppt/slides/_rels/slide14.xml.rels><?xml version="1.0" encoding="UTF-8" standalone="yes"?>
<Relationships xmlns="http://schemas.openxmlformats.org/package/2006/relationships"><Relationship Id="rId8" Type="http://schemas.microsoft.com/office/2007/relationships/diagramDrawing" Target="../diagrams/drawing26.xml"/><Relationship Id="rId13" Type="http://schemas.microsoft.com/office/2007/relationships/diagramDrawing" Target="../diagrams/drawing27.xml"/><Relationship Id="rId3" Type="http://schemas.openxmlformats.org/officeDocument/2006/relationships/image" Target="../media/image2.png"/><Relationship Id="rId7" Type="http://schemas.openxmlformats.org/officeDocument/2006/relationships/diagramColors" Target="../diagrams/colors26.xml"/><Relationship Id="rId12" Type="http://schemas.openxmlformats.org/officeDocument/2006/relationships/diagramColors" Target="../diagrams/colors27.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QuickStyle" Target="../diagrams/quickStyle26.xml"/><Relationship Id="rId11" Type="http://schemas.openxmlformats.org/officeDocument/2006/relationships/diagramQuickStyle" Target="../diagrams/quickStyle27.xml"/><Relationship Id="rId5" Type="http://schemas.openxmlformats.org/officeDocument/2006/relationships/diagramLayout" Target="../diagrams/layout26.xml"/><Relationship Id="rId10" Type="http://schemas.openxmlformats.org/officeDocument/2006/relationships/diagramLayout" Target="../diagrams/layout27.xml"/><Relationship Id="rId4" Type="http://schemas.openxmlformats.org/officeDocument/2006/relationships/diagramData" Target="../diagrams/data26.xml"/><Relationship Id="rId9" Type="http://schemas.openxmlformats.org/officeDocument/2006/relationships/diagramData" Target="../diagrams/data27.xml"/></Relationships>
</file>

<file path=ppt/slides/_rels/slide15.xml.rels><?xml version="1.0" encoding="UTF-8" standalone="yes"?>
<Relationships xmlns="http://schemas.openxmlformats.org/package/2006/relationships"><Relationship Id="rId8" Type="http://schemas.microsoft.com/office/2007/relationships/diagramDrawing" Target="../diagrams/drawing28.xml"/><Relationship Id="rId13" Type="http://schemas.microsoft.com/office/2007/relationships/diagramDrawing" Target="../diagrams/drawing29.xml"/><Relationship Id="rId3" Type="http://schemas.openxmlformats.org/officeDocument/2006/relationships/image" Target="../media/image2.png"/><Relationship Id="rId7" Type="http://schemas.openxmlformats.org/officeDocument/2006/relationships/diagramColors" Target="../diagrams/colors28.xml"/><Relationship Id="rId12" Type="http://schemas.openxmlformats.org/officeDocument/2006/relationships/diagramColors" Target="../diagrams/colors29.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QuickStyle" Target="../diagrams/quickStyle28.xml"/><Relationship Id="rId11" Type="http://schemas.openxmlformats.org/officeDocument/2006/relationships/diagramQuickStyle" Target="../diagrams/quickStyle29.xml"/><Relationship Id="rId5" Type="http://schemas.openxmlformats.org/officeDocument/2006/relationships/diagramLayout" Target="../diagrams/layout28.xml"/><Relationship Id="rId10" Type="http://schemas.openxmlformats.org/officeDocument/2006/relationships/diagramLayout" Target="../diagrams/layout29.xml"/><Relationship Id="rId4" Type="http://schemas.openxmlformats.org/officeDocument/2006/relationships/diagramData" Target="../diagrams/data28.xml"/><Relationship Id="rId9" Type="http://schemas.openxmlformats.org/officeDocument/2006/relationships/diagramData" Target="../diagrams/data29.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5.xml"/><Relationship Id="rId13" Type="http://schemas.openxmlformats.org/officeDocument/2006/relationships/image" Target="../media/image2.png"/><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s>
</file>

<file path=ppt/slides/_rels/slide3.xml.rels><?xml version="1.0" encoding="UTF-8" standalone="yes"?>
<Relationships xmlns="http://schemas.openxmlformats.org/package/2006/relationships"><Relationship Id="rId8" Type="http://schemas.microsoft.com/office/2007/relationships/diagramDrawing" Target="../diagrams/drawing6.xml"/><Relationship Id="rId13" Type="http://schemas.microsoft.com/office/2007/relationships/diagramDrawing" Target="../diagrams/drawing7.xml"/><Relationship Id="rId3" Type="http://schemas.openxmlformats.org/officeDocument/2006/relationships/image" Target="../media/image2.png"/><Relationship Id="rId7" Type="http://schemas.openxmlformats.org/officeDocument/2006/relationships/diagramColors" Target="../diagrams/colors6.xml"/><Relationship Id="rId12" Type="http://schemas.openxmlformats.org/officeDocument/2006/relationships/diagramColors" Target="../diagrams/colors7.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6.xml"/><Relationship Id="rId11" Type="http://schemas.openxmlformats.org/officeDocument/2006/relationships/diagramQuickStyle" Target="../diagrams/quickStyle7.xml"/><Relationship Id="rId5" Type="http://schemas.openxmlformats.org/officeDocument/2006/relationships/diagramLayout" Target="../diagrams/layout6.xml"/><Relationship Id="rId10" Type="http://schemas.openxmlformats.org/officeDocument/2006/relationships/diagramLayout" Target="../diagrams/layout7.xml"/><Relationship Id="rId4" Type="http://schemas.openxmlformats.org/officeDocument/2006/relationships/diagramData" Target="../diagrams/data6.xml"/><Relationship Id="rId9" Type="http://schemas.openxmlformats.org/officeDocument/2006/relationships/diagramData" Target="../diagrams/data7.xml"/></Relationships>
</file>

<file path=ppt/slides/_rels/slide4.xml.rels><?xml version="1.0" encoding="UTF-8" standalone="yes"?>
<Relationships xmlns="http://schemas.openxmlformats.org/package/2006/relationships"><Relationship Id="rId8" Type="http://schemas.microsoft.com/office/2007/relationships/diagramDrawing" Target="../diagrams/drawing8.xml"/><Relationship Id="rId13" Type="http://schemas.microsoft.com/office/2007/relationships/diagramDrawing" Target="../diagrams/drawing9.xml"/><Relationship Id="rId3" Type="http://schemas.openxmlformats.org/officeDocument/2006/relationships/image" Target="../media/image2.png"/><Relationship Id="rId7" Type="http://schemas.openxmlformats.org/officeDocument/2006/relationships/diagramColors" Target="../diagrams/colors8.xml"/><Relationship Id="rId12" Type="http://schemas.openxmlformats.org/officeDocument/2006/relationships/diagramColors" Target="../diagrams/colors9.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8.xml"/><Relationship Id="rId11" Type="http://schemas.openxmlformats.org/officeDocument/2006/relationships/diagramQuickStyle" Target="../diagrams/quickStyle9.xml"/><Relationship Id="rId5" Type="http://schemas.openxmlformats.org/officeDocument/2006/relationships/diagramLayout" Target="../diagrams/layout8.xml"/><Relationship Id="rId10" Type="http://schemas.openxmlformats.org/officeDocument/2006/relationships/diagramLayout" Target="../diagrams/layout9.xml"/><Relationship Id="rId4" Type="http://schemas.openxmlformats.org/officeDocument/2006/relationships/diagramData" Target="../diagrams/data8.xml"/><Relationship Id="rId9" Type="http://schemas.openxmlformats.org/officeDocument/2006/relationships/diagramData" Target="../diagrams/data9.xml"/></Relationships>
</file>

<file path=ppt/slides/_rels/slide5.xml.rels><?xml version="1.0" encoding="UTF-8" standalone="yes"?>
<Relationships xmlns="http://schemas.openxmlformats.org/package/2006/relationships"><Relationship Id="rId8" Type="http://schemas.microsoft.com/office/2007/relationships/diagramDrawing" Target="../diagrams/drawing10.xml"/><Relationship Id="rId13" Type="http://schemas.microsoft.com/office/2007/relationships/diagramDrawing" Target="../diagrams/drawing11.xml"/><Relationship Id="rId3" Type="http://schemas.openxmlformats.org/officeDocument/2006/relationships/image" Target="../media/image2.png"/><Relationship Id="rId7" Type="http://schemas.openxmlformats.org/officeDocument/2006/relationships/diagramColors" Target="../diagrams/colors10.xml"/><Relationship Id="rId12" Type="http://schemas.openxmlformats.org/officeDocument/2006/relationships/diagramColors" Target="../diagrams/colors1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10.xml"/><Relationship Id="rId11" Type="http://schemas.openxmlformats.org/officeDocument/2006/relationships/diagramQuickStyle" Target="../diagrams/quickStyle11.xml"/><Relationship Id="rId5" Type="http://schemas.openxmlformats.org/officeDocument/2006/relationships/diagramLayout" Target="../diagrams/layout10.xml"/><Relationship Id="rId10" Type="http://schemas.openxmlformats.org/officeDocument/2006/relationships/diagramLayout" Target="../diagrams/layout11.xml"/><Relationship Id="rId4" Type="http://schemas.openxmlformats.org/officeDocument/2006/relationships/diagramData" Target="../diagrams/data10.xml"/><Relationship Id="rId9" Type="http://schemas.openxmlformats.org/officeDocument/2006/relationships/diagramData" Target="../diagrams/data11.xml"/></Relationships>
</file>

<file path=ppt/slides/_rels/slide6.xml.rels><?xml version="1.0" encoding="UTF-8" standalone="yes"?>
<Relationships xmlns="http://schemas.openxmlformats.org/package/2006/relationships"><Relationship Id="rId8" Type="http://schemas.microsoft.com/office/2007/relationships/diagramDrawing" Target="../diagrams/drawing12.xml"/><Relationship Id="rId13" Type="http://schemas.microsoft.com/office/2007/relationships/diagramDrawing" Target="../diagrams/drawing13.xml"/><Relationship Id="rId3" Type="http://schemas.openxmlformats.org/officeDocument/2006/relationships/image" Target="../media/image2.png"/><Relationship Id="rId7" Type="http://schemas.openxmlformats.org/officeDocument/2006/relationships/diagramColors" Target="../diagrams/colors12.xml"/><Relationship Id="rId12" Type="http://schemas.openxmlformats.org/officeDocument/2006/relationships/diagramColors" Target="../diagrams/colors1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12.xml"/><Relationship Id="rId11" Type="http://schemas.openxmlformats.org/officeDocument/2006/relationships/diagramQuickStyle" Target="../diagrams/quickStyle13.xml"/><Relationship Id="rId5" Type="http://schemas.openxmlformats.org/officeDocument/2006/relationships/diagramLayout" Target="../diagrams/layout12.xml"/><Relationship Id="rId10" Type="http://schemas.openxmlformats.org/officeDocument/2006/relationships/diagramLayout" Target="../diagrams/layout13.xml"/><Relationship Id="rId4" Type="http://schemas.openxmlformats.org/officeDocument/2006/relationships/diagramData" Target="../diagrams/data12.xml"/><Relationship Id="rId9" Type="http://schemas.openxmlformats.org/officeDocument/2006/relationships/diagramData" Target="../diagrams/data13.xml"/></Relationships>
</file>

<file path=ppt/slides/_rels/slide7.xml.rels><?xml version="1.0" encoding="UTF-8" standalone="yes"?>
<Relationships xmlns="http://schemas.openxmlformats.org/package/2006/relationships"><Relationship Id="rId8" Type="http://schemas.microsoft.com/office/2007/relationships/diagramDrawing" Target="../diagrams/drawing14.xml"/><Relationship Id="rId13" Type="http://schemas.microsoft.com/office/2007/relationships/diagramDrawing" Target="../diagrams/drawing15.xml"/><Relationship Id="rId3" Type="http://schemas.openxmlformats.org/officeDocument/2006/relationships/image" Target="../media/image2.png"/><Relationship Id="rId7" Type="http://schemas.openxmlformats.org/officeDocument/2006/relationships/diagramColors" Target="../diagrams/colors14.xml"/><Relationship Id="rId12" Type="http://schemas.openxmlformats.org/officeDocument/2006/relationships/diagramColors" Target="../diagrams/colors1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QuickStyle" Target="../diagrams/quickStyle14.xml"/><Relationship Id="rId11" Type="http://schemas.openxmlformats.org/officeDocument/2006/relationships/diagramQuickStyle" Target="../diagrams/quickStyle15.xml"/><Relationship Id="rId5" Type="http://schemas.openxmlformats.org/officeDocument/2006/relationships/diagramLayout" Target="../diagrams/layout14.xml"/><Relationship Id="rId10" Type="http://schemas.openxmlformats.org/officeDocument/2006/relationships/diagramLayout" Target="../diagrams/layout15.xml"/><Relationship Id="rId4" Type="http://schemas.openxmlformats.org/officeDocument/2006/relationships/diagramData" Target="../diagrams/data14.xml"/><Relationship Id="rId9" Type="http://schemas.openxmlformats.org/officeDocument/2006/relationships/diagramData" Target="../diagrams/data15.xml"/></Relationships>
</file>

<file path=ppt/slides/_rels/slide8.xml.rels><?xml version="1.0" encoding="UTF-8" standalone="yes"?>
<Relationships xmlns="http://schemas.openxmlformats.org/package/2006/relationships"><Relationship Id="rId8" Type="http://schemas.microsoft.com/office/2007/relationships/diagramDrawing" Target="../diagrams/drawing16.xml"/><Relationship Id="rId3" Type="http://schemas.openxmlformats.org/officeDocument/2006/relationships/image" Target="../media/image2.png"/><Relationship Id="rId7" Type="http://schemas.openxmlformats.org/officeDocument/2006/relationships/diagramColors" Target="../diagrams/colors1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16.xml"/><Relationship Id="rId5" Type="http://schemas.openxmlformats.org/officeDocument/2006/relationships/diagramLayout" Target="../diagrams/layout16.xml"/><Relationship Id="rId4" Type="http://schemas.openxmlformats.org/officeDocument/2006/relationships/diagramData" Target="../diagrams/data16.xml"/><Relationship Id="rId9" Type="http://schemas.openxmlformats.org/officeDocument/2006/relationships/chart" Target="../charts/chart1.xml"/></Relationships>
</file>

<file path=ppt/slides/_rels/slide9.xml.rels><?xml version="1.0" encoding="UTF-8" standalone="yes"?>
<Relationships xmlns="http://schemas.openxmlformats.org/package/2006/relationships"><Relationship Id="rId8" Type="http://schemas.microsoft.com/office/2007/relationships/diagramDrawing" Target="../diagrams/drawing17.xml"/><Relationship Id="rId13" Type="http://schemas.microsoft.com/office/2007/relationships/diagramDrawing" Target="../diagrams/drawing18.xml"/><Relationship Id="rId3" Type="http://schemas.openxmlformats.org/officeDocument/2006/relationships/image" Target="../media/image2.png"/><Relationship Id="rId7" Type="http://schemas.openxmlformats.org/officeDocument/2006/relationships/diagramColors" Target="../diagrams/colors17.xml"/><Relationship Id="rId12" Type="http://schemas.openxmlformats.org/officeDocument/2006/relationships/diagramColors" Target="../diagrams/colors18.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QuickStyle" Target="../diagrams/quickStyle17.xml"/><Relationship Id="rId11" Type="http://schemas.openxmlformats.org/officeDocument/2006/relationships/diagramQuickStyle" Target="../diagrams/quickStyle18.xml"/><Relationship Id="rId5" Type="http://schemas.openxmlformats.org/officeDocument/2006/relationships/diagramLayout" Target="../diagrams/layout17.xml"/><Relationship Id="rId10" Type="http://schemas.openxmlformats.org/officeDocument/2006/relationships/diagramLayout" Target="../diagrams/layout18.xml"/><Relationship Id="rId4" Type="http://schemas.openxmlformats.org/officeDocument/2006/relationships/diagramData" Target="../diagrams/data17.xml"/><Relationship Id="rId9" Type="http://schemas.openxmlformats.org/officeDocument/2006/relationships/diagramData" Target="../diagrams/data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684213" y="2133600"/>
          <a:ext cx="7772400" cy="1470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052" name="Picture 4" descr="europoint logo"/>
          <p:cNvPicPr>
            <a:picLocks noChangeAspect="1" noChangeArrowheads="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9388" y="115888"/>
            <a:ext cx="4873625" cy="9144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Diagram 4"/>
          <p:cNvGraphicFramePr/>
          <p:nvPr/>
        </p:nvGraphicFramePr>
        <p:xfrm>
          <a:off x="179388" y="6258490"/>
          <a:ext cx="4212468" cy="369332"/>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3" name="TextBox 2"/>
          <p:cNvSpPr txBox="1"/>
          <p:nvPr/>
        </p:nvSpPr>
        <p:spPr>
          <a:xfrm>
            <a:off x="6012161" y="6265778"/>
            <a:ext cx="2376264" cy="646331"/>
          </a:xfrm>
          <a:prstGeom prst="rect">
            <a:avLst/>
          </a:prstGeom>
          <a:noFill/>
        </p:spPr>
        <p:txBody>
          <a:bodyPr wrap="square" rtlCol="0">
            <a:spAutoFit/>
          </a:bodyPr>
          <a:lstStyle/>
          <a:p>
            <a:r>
              <a:rPr lang="en-GB" dirty="0" smtClean="0">
                <a:hlinkClick r:id="rId14"/>
              </a:rPr>
              <a:t>www.euro-point.co.uk</a:t>
            </a:r>
            <a:endParaRPr lang="en-GB" dirty="0" smtClean="0"/>
          </a:p>
          <a:p>
            <a:endParaRPr lang="en-GB" dirty="0"/>
          </a:p>
        </p:txBody>
      </p:sp>
      <p:graphicFrame>
        <p:nvGraphicFramePr>
          <p:cNvPr id="7" name="Diagram 6"/>
          <p:cNvGraphicFramePr/>
          <p:nvPr/>
        </p:nvGraphicFramePr>
        <p:xfrm>
          <a:off x="2199693" y="4005064"/>
          <a:ext cx="5000600" cy="838944"/>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e logo"/>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2268538" cy="1476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Diagram 5"/>
          <p:cNvGraphicFramePr/>
          <p:nvPr>
            <p:extLst>
              <p:ext uri="{D42A27DB-BD31-4B8C-83A1-F6EECF244321}">
                <p14:modId xmlns:p14="http://schemas.microsoft.com/office/powerpoint/2010/main" val="256609015"/>
              </p:ext>
            </p:extLst>
          </p:nvPr>
        </p:nvGraphicFramePr>
        <p:xfrm>
          <a:off x="2268538" y="274638"/>
          <a:ext cx="6407918" cy="1143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4" name="Content Placeholder 3"/>
          <p:cNvGraphicFramePr>
            <a:graphicFrameLocks noGrp="1"/>
          </p:cNvGraphicFramePr>
          <p:nvPr>
            <p:ph idx="1"/>
            <p:extLst>
              <p:ext uri="{D42A27DB-BD31-4B8C-83A1-F6EECF244321}">
                <p14:modId xmlns:p14="http://schemas.microsoft.com/office/powerpoint/2010/main" val="389485502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4026505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e logo"/>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2268538" cy="1476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Diagram 5"/>
          <p:cNvGraphicFramePr/>
          <p:nvPr>
            <p:extLst>
              <p:ext uri="{D42A27DB-BD31-4B8C-83A1-F6EECF244321}">
                <p14:modId xmlns:p14="http://schemas.microsoft.com/office/powerpoint/2010/main" val="2969376185"/>
              </p:ext>
            </p:extLst>
          </p:nvPr>
        </p:nvGraphicFramePr>
        <p:xfrm>
          <a:off x="2268538" y="274638"/>
          <a:ext cx="6407918" cy="1143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7" name="Picture 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4176" y="1556792"/>
            <a:ext cx="9076571" cy="4793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round/>
                <a:headEnd/>
                <a:tailEnd/>
              </a14:hiddenLine>
            </a:ext>
          </a:extLst>
        </p:spPr>
      </p:pic>
    </p:spTree>
    <p:extLst>
      <p:ext uri="{BB962C8B-B14F-4D97-AF65-F5344CB8AC3E}">
        <p14:creationId xmlns:p14="http://schemas.microsoft.com/office/powerpoint/2010/main" val="745644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e logo"/>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2268538" cy="1476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Diagram 5"/>
          <p:cNvGraphicFramePr/>
          <p:nvPr>
            <p:extLst>
              <p:ext uri="{D42A27DB-BD31-4B8C-83A1-F6EECF244321}">
                <p14:modId xmlns:p14="http://schemas.microsoft.com/office/powerpoint/2010/main" val="3496118457"/>
              </p:ext>
            </p:extLst>
          </p:nvPr>
        </p:nvGraphicFramePr>
        <p:xfrm>
          <a:off x="2268538" y="274638"/>
          <a:ext cx="6407918" cy="1143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3" name="Content Placeholder 2"/>
          <p:cNvGraphicFramePr>
            <a:graphicFrameLocks noGrp="1"/>
          </p:cNvGraphicFramePr>
          <p:nvPr>
            <p:ph idx="1"/>
            <p:extLst>
              <p:ext uri="{D42A27DB-BD31-4B8C-83A1-F6EECF244321}">
                <p14:modId xmlns:p14="http://schemas.microsoft.com/office/powerpoint/2010/main" val="102870186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1754078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graphicEl>
                                              <a:dgm id="{521C4603-2599-47FF-9CB1-45EA659EFE39}"/>
                                            </p:graphicEl>
                                          </p:spTgt>
                                        </p:tgtEl>
                                        <p:attrNameLst>
                                          <p:attrName>style.visibility</p:attrName>
                                        </p:attrNameLst>
                                      </p:cBhvr>
                                      <p:to>
                                        <p:strVal val="visible"/>
                                      </p:to>
                                    </p:set>
                                    <p:animEffect transition="in" filter="fade">
                                      <p:cBhvr>
                                        <p:cTn id="7" dur="500"/>
                                        <p:tgtEl>
                                          <p:spTgt spid="3">
                                            <p:graphicEl>
                                              <a:dgm id="{521C4603-2599-47FF-9CB1-45EA659EFE3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graphicEl>
                                              <a:dgm id="{EA548B1E-2550-4857-8C2E-24B5A82D547B}"/>
                                            </p:graphicEl>
                                          </p:spTgt>
                                        </p:tgtEl>
                                        <p:attrNameLst>
                                          <p:attrName>style.visibility</p:attrName>
                                        </p:attrNameLst>
                                      </p:cBhvr>
                                      <p:to>
                                        <p:strVal val="visible"/>
                                      </p:to>
                                    </p:set>
                                    <p:animEffect transition="in" filter="fade">
                                      <p:cBhvr>
                                        <p:cTn id="12" dur="500"/>
                                        <p:tgtEl>
                                          <p:spTgt spid="3">
                                            <p:graphicEl>
                                              <a:dgm id="{EA548B1E-2550-4857-8C2E-24B5A82D547B}"/>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graphicEl>
                                              <a:dgm id="{A730700E-55E6-4D1F-A017-EDB1FB043237}"/>
                                            </p:graphicEl>
                                          </p:spTgt>
                                        </p:tgtEl>
                                        <p:attrNameLst>
                                          <p:attrName>style.visibility</p:attrName>
                                        </p:attrNameLst>
                                      </p:cBhvr>
                                      <p:to>
                                        <p:strVal val="visible"/>
                                      </p:to>
                                    </p:set>
                                    <p:animEffect transition="in" filter="fade">
                                      <p:cBhvr>
                                        <p:cTn id="17" dur="500"/>
                                        <p:tgtEl>
                                          <p:spTgt spid="3">
                                            <p:graphicEl>
                                              <a:dgm id="{A730700E-55E6-4D1F-A017-EDB1FB043237}"/>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graphicEl>
                                              <a:dgm id="{1386D378-92CC-4EDC-AF3F-10F63690EE13}"/>
                                            </p:graphicEl>
                                          </p:spTgt>
                                        </p:tgtEl>
                                        <p:attrNameLst>
                                          <p:attrName>style.visibility</p:attrName>
                                        </p:attrNameLst>
                                      </p:cBhvr>
                                      <p:to>
                                        <p:strVal val="visible"/>
                                      </p:to>
                                    </p:set>
                                    <p:animEffect transition="in" filter="fade">
                                      <p:cBhvr>
                                        <p:cTn id="22" dur="500"/>
                                        <p:tgtEl>
                                          <p:spTgt spid="3">
                                            <p:graphicEl>
                                              <a:dgm id="{1386D378-92CC-4EDC-AF3F-10F63690EE1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e logo"/>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2268538" cy="1476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Diagram 5"/>
          <p:cNvGraphicFramePr/>
          <p:nvPr>
            <p:extLst>
              <p:ext uri="{D42A27DB-BD31-4B8C-83A1-F6EECF244321}">
                <p14:modId xmlns:p14="http://schemas.microsoft.com/office/powerpoint/2010/main" val="2461638247"/>
              </p:ext>
            </p:extLst>
          </p:nvPr>
        </p:nvGraphicFramePr>
        <p:xfrm>
          <a:off x="2268538" y="274638"/>
          <a:ext cx="6407918" cy="1143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3" name="Content Placeholder 2"/>
          <p:cNvGraphicFramePr>
            <a:graphicFrameLocks noGrp="1"/>
          </p:cNvGraphicFramePr>
          <p:nvPr>
            <p:ph idx="1"/>
            <p:extLst>
              <p:ext uri="{D42A27DB-BD31-4B8C-83A1-F6EECF244321}">
                <p14:modId xmlns:p14="http://schemas.microsoft.com/office/powerpoint/2010/main" val="67050886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553356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e logo"/>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2268538" cy="1476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Diagram 5"/>
          <p:cNvGraphicFramePr/>
          <p:nvPr>
            <p:extLst>
              <p:ext uri="{D42A27DB-BD31-4B8C-83A1-F6EECF244321}">
                <p14:modId xmlns:p14="http://schemas.microsoft.com/office/powerpoint/2010/main" val="960096426"/>
              </p:ext>
            </p:extLst>
          </p:nvPr>
        </p:nvGraphicFramePr>
        <p:xfrm>
          <a:off x="2268538" y="274638"/>
          <a:ext cx="6407918" cy="1143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3" name="Content Placeholder 2"/>
          <p:cNvGraphicFramePr>
            <a:graphicFrameLocks noGrp="1"/>
          </p:cNvGraphicFramePr>
          <p:nvPr>
            <p:ph idx="1"/>
            <p:extLst>
              <p:ext uri="{D42A27DB-BD31-4B8C-83A1-F6EECF244321}">
                <p14:modId xmlns:p14="http://schemas.microsoft.com/office/powerpoint/2010/main" val="218171608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942961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e logo"/>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2268538" cy="1476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Diagram 1"/>
          <p:cNvGraphicFramePr/>
          <p:nvPr>
            <p:extLst>
              <p:ext uri="{D42A27DB-BD31-4B8C-83A1-F6EECF244321}">
                <p14:modId xmlns:p14="http://schemas.microsoft.com/office/powerpoint/2010/main" val="1075637333"/>
              </p:ext>
            </p:extLst>
          </p:nvPr>
        </p:nvGraphicFramePr>
        <p:xfrm>
          <a:off x="2268538" y="274638"/>
          <a:ext cx="6191894" cy="1143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3" name="Content Placeholder 2"/>
          <p:cNvGraphicFramePr>
            <a:graphicFrameLocks noGrp="1"/>
          </p:cNvGraphicFramePr>
          <p:nvPr>
            <p:ph idx="1"/>
            <p:extLst>
              <p:ext uri="{D42A27DB-BD31-4B8C-83A1-F6EECF244321}">
                <p14:modId xmlns:p14="http://schemas.microsoft.com/office/powerpoint/2010/main" val="259611019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2350371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2268538" y="274638"/>
          <a:ext cx="6418262"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Content Placeholder 2"/>
          <p:cNvGraphicFramePr>
            <a:graphicFrameLocks noGrp="1"/>
          </p:cNvGraphicFramePr>
          <p:nvPr>
            <p:ph idx="1"/>
            <p:extLst>
              <p:ext uri="{D42A27DB-BD31-4B8C-83A1-F6EECF244321}">
                <p14:modId xmlns:p14="http://schemas.microsoft.com/office/powerpoint/2010/main" val="3482838578"/>
              </p:ext>
            </p:extLst>
          </p:nvPr>
        </p:nvGraphicFramePr>
        <p:xfrm>
          <a:off x="468313" y="1628775"/>
          <a:ext cx="8229600" cy="452596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3076" name="Picture 4" descr="e logo"/>
          <p:cNvPicPr>
            <a:picLocks noChangeAspect="1" noChangeArrowheads="1"/>
          </p:cNvPicPr>
          <p:nvPr/>
        </p:nvPicPr>
        <p:blipFill>
          <a:blip r:embed="rId1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2268538" cy="14763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e logo"/>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2268538" cy="1476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Diagram 7"/>
          <p:cNvGraphicFramePr/>
          <p:nvPr>
            <p:extLst>
              <p:ext uri="{D42A27DB-BD31-4B8C-83A1-F6EECF244321}">
                <p14:modId xmlns:p14="http://schemas.microsoft.com/office/powerpoint/2010/main" val="289428976"/>
              </p:ext>
            </p:extLst>
          </p:nvPr>
        </p:nvGraphicFramePr>
        <p:xfrm>
          <a:off x="2268537" y="274638"/>
          <a:ext cx="6479927" cy="1143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6" name="Content Placeholder 5"/>
          <p:cNvGraphicFramePr>
            <a:graphicFrameLocks noGrp="1"/>
          </p:cNvGraphicFramePr>
          <p:nvPr>
            <p:ph idx="1"/>
            <p:extLst>
              <p:ext uri="{D42A27DB-BD31-4B8C-83A1-F6EECF244321}">
                <p14:modId xmlns:p14="http://schemas.microsoft.com/office/powerpoint/2010/main" val="334313304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684411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F131510F-CDB0-4952-91C6-7179A5A93998}"/>
                                            </p:graphicEl>
                                          </p:spTgt>
                                        </p:tgtEl>
                                        <p:attrNameLst>
                                          <p:attrName>style.visibility</p:attrName>
                                        </p:attrNameLst>
                                      </p:cBhvr>
                                      <p:to>
                                        <p:strVal val="visible"/>
                                      </p:to>
                                    </p:set>
                                    <p:animEffect transition="in" filter="fade">
                                      <p:cBhvr>
                                        <p:cTn id="7" dur="500"/>
                                        <p:tgtEl>
                                          <p:spTgt spid="6">
                                            <p:graphicEl>
                                              <a:dgm id="{F131510F-CDB0-4952-91C6-7179A5A9399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C9940936-5EF6-484A-923D-7B13355A55EA}"/>
                                            </p:graphicEl>
                                          </p:spTgt>
                                        </p:tgtEl>
                                        <p:attrNameLst>
                                          <p:attrName>style.visibility</p:attrName>
                                        </p:attrNameLst>
                                      </p:cBhvr>
                                      <p:to>
                                        <p:strVal val="visible"/>
                                      </p:to>
                                    </p:set>
                                    <p:animEffect transition="in" filter="fade">
                                      <p:cBhvr>
                                        <p:cTn id="12" dur="500"/>
                                        <p:tgtEl>
                                          <p:spTgt spid="6">
                                            <p:graphicEl>
                                              <a:dgm id="{C9940936-5EF6-484A-923D-7B13355A55EA}"/>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graphicEl>
                                              <a:dgm id="{E95BD214-0B6D-446E-A556-BA3A1CABFD20}"/>
                                            </p:graphicEl>
                                          </p:spTgt>
                                        </p:tgtEl>
                                        <p:attrNameLst>
                                          <p:attrName>style.visibility</p:attrName>
                                        </p:attrNameLst>
                                      </p:cBhvr>
                                      <p:to>
                                        <p:strVal val="visible"/>
                                      </p:to>
                                    </p:set>
                                    <p:animEffect transition="in" filter="fade">
                                      <p:cBhvr>
                                        <p:cTn id="17" dur="500"/>
                                        <p:tgtEl>
                                          <p:spTgt spid="6">
                                            <p:graphicEl>
                                              <a:dgm id="{E95BD214-0B6D-446E-A556-BA3A1CABFD20}"/>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graphicEl>
                                              <a:dgm id="{80B3A467-D823-45EE-AD88-8660091F8A0B}"/>
                                            </p:graphicEl>
                                          </p:spTgt>
                                        </p:tgtEl>
                                        <p:attrNameLst>
                                          <p:attrName>style.visibility</p:attrName>
                                        </p:attrNameLst>
                                      </p:cBhvr>
                                      <p:to>
                                        <p:strVal val="visible"/>
                                      </p:to>
                                    </p:set>
                                    <p:animEffect transition="in" filter="fade">
                                      <p:cBhvr>
                                        <p:cTn id="22" dur="500"/>
                                        <p:tgtEl>
                                          <p:spTgt spid="6">
                                            <p:graphicEl>
                                              <a:dgm id="{80B3A467-D823-45EE-AD88-8660091F8A0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e logo"/>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2268538" cy="1476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Diagram 5"/>
          <p:cNvGraphicFramePr/>
          <p:nvPr>
            <p:extLst>
              <p:ext uri="{D42A27DB-BD31-4B8C-83A1-F6EECF244321}">
                <p14:modId xmlns:p14="http://schemas.microsoft.com/office/powerpoint/2010/main" val="1279672820"/>
              </p:ext>
            </p:extLst>
          </p:nvPr>
        </p:nvGraphicFramePr>
        <p:xfrm>
          <a:off x="2268538" y="274638"/>
          <a:ext cx="6407918" cy="1143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3" name="Content Placeholder 2"/>
          <p:cNvGraphicFramePr>
            <a:graphicFrameLocks noGrp="1"/>
          </p:cNvGraphicFramePr>
          <p:nvPr>
            <p:ph idx="1"/>
            <p:extLst>
              <p:ext uri="{D42A27DB-BD31-4B8C-83A1-F6EECF244321}">
                <p14:modId xmlns:p14="http://schemas.microsoft.com/office/powerpoint/2010/main" val="96234016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524659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e logo"/>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2268538" cy="1476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Diagram 5"/>
          <p:cNvGraphicFramePr/>
          <p:nvPr/>
        </p:nvGraphicFramePr>
        <p:xfrm>
          <a:off x="2268538" y="274638"/>
          <a:ext cx="6407918" cy="1143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7" name="Content Placeholder 2"/>
          <p:cNvGraphicFramePr>
            <a:graphicFrameLocks noGrp="1"/>
          </p:cNvGraphicFramePr>
          <p:nvPr>
            <p:ph idx="1"/>
            <p:extLst>
              <p:ext uri="{D42A27DB-BD31-4B8C-83A1-F6EECF244321}">
                <p14:modId xmlns:p14="http://schemas.microsoft.com/office/powerpoint/2010/main" val="176637247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1454517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942BCAC7-86C2-4BBF-9174-3461D997B833}"/>
                                            </p:graphicEl>
                                          </p:spTgt>
                                        </p:tgtEl>
                                        <p:attrNameLst>
                                          <p:attrName>style.visibility</p:attrName>
                                        </p:attrNameLst>
                                      </p:cBhvr>
                                      <p:to>
                                        <p:strVal val="visible"/>
                                      </p:to>
                                    </p:set>
                                    <p:animEffect transition="in" filter="fade">
                                      <p:cBhvr>
                                        <p:cTn id="7" dur="500"/>
                                        <p:tgtEl>
                                          <p:spTgt spid="7">
                                            <p:graphicEl>
                                              <a:dgm id="{942BCAC7-86C2-4BBF-9174-3461D997B83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BD6CD6DF-FEED-4650-82C9-7A101CAD99BF}"/>
                                            </p:graphicEl>
                                          </p:spTgt>
                                        </p:tgtEl>
                                        <p:attrNameLst>
                                          <p:attrName>style.visibility</p:attrName>
                                        </p:attrNameLst>
                                      </p:cBhvr>
                                      <p:to>
                                        <p:strVal val="visible"/>
                                      </p:to>
                                    </p:set>
                                    <p:animEffect transition="in" filter="fade">
                                      <p:cBhvr>
                                        <p:cTn id="12" dur="500"/>
                                        <p:tgtEl>
                                          <p:spTgt spid="7">
                                            <p:graphicEl>
                                              <a:dgm id="{BD6CD6DF-FEED-4650-82C9-7A101CAD99B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e logo"/>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2268538" cy="1476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Diagram 3"/>
          <p:cNvGraphicFramePr/>
          <p:nvPr/>
        </p:nvGraphicFramePr>
        <p:xfrm>
          <a:off x="2268538" y="274638"/>
          <a:ext cx="6407918" cy="1143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3" name="Content Placeholder 2"/>
          <p:cNvGraphicFramePr>
            <a:graphicFrameLocks noGrp="1"/>
          </p:cNvGraphicFramePr>
          <p:nvPr>
            <p:ph idx="1"/>
            <p:extLst>
              <p:ext uri="{D42A27DB-BD31-4B8C-83A1-F6EECF244321}">
                <p14:modId xmlns:p14="http://schemas.microsoft.com/office/powerpoint/2010/main" val="83654736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graphicEl>
                                              <a:dgm id="{942BCAC7-86C2-4BBF-9174-3461D997B833}"/>
                                            </p:graphicEl>
                                          </p:spTgt>
                                        </p:tgtEl>
                                        <p:attrNameLst>
                                          <p:attrName>style.visibility</p:attrName>
                                        </p:attrNameLst>
                                      </p:cBhvr>
                                      <p:to>
                                        <p:strVal val="visible"/>
                                      </p:to>
                                    </p:set>
                                    <p:animEffect transition="in" filter="fade">
                                      <p:cBhvr>
                                        <p:cTn id="7" dur="500"/>
                                        <p:tgtEl>
                                          <p:spTgt spid="3">
                                            <p:graphicEl>
                                              <a:dgm id="{942BCAC7-86C2-4BBF-9174-3461D997B83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graphicEl>
                                              <a:dgm id="{BD6CD6DF-FEED-4650-82C9-7A101CAD99BF}"/>
                                            </p:graphicEl>
                                          </p:spTgt>
                                        </p:tgtEl>
                                        <p:attrNameLst>
                                          <p:attrName>style.visibility</p:attrName>
                                        </p:attrNameLst>
                                      </p:cBhvr>
                                      <p:to>
                                        <p:strVal val="visible"/>
                                      </p:to>
                                    </p:set>
                                    <p:animEffect transition="in" filter="fade">
                                      <p:cBhvr>
                                        <p:cTn id="12" dur="500"/>
                                        <p:tgtEl>
                                          <p:spTgt spid="3">
                                            <p:graphicEl>
                                              <a:dgm id="{BD6CD6DF-FEED-4650-82C9-7A101CAD99B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e logo"/>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2268538" cy="1476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Diagram 5"/>
          <p:cNvGraphicFramePr/>
          <p:nvPr>
            <p:extLst>
              <p:ext uri="{D42A27DB-BD31-4B8C-83A1-F6EECF244321}">
                <p14:modId xmlns:p14="http://schemas.microsoft.com/office/powerpoint/2010/main" val="2125319705"/>
              </p:ext>
            </p:extLst>
          </p:nvPr>
        </p:nvGraphicFramePr>
        <p:xfrm>
          <a:off x="2268538" y="274638"/>
          <a:ext cx="6407918" cy="1143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3" name="Content Placeholder 2"/>
          <p:cNvGraphicFramePr>
            <a:graphicFrameLocks noGrp="1"/>
          </p:cNvGraphicFramePr>
          <p:nvPr>
            <p:ph idx="1"/>
            <p:extLst>
              <p:ext uri="{D42A27DB-BD31-4B8C-83A1-F6EECF244321}">
                <p14:modId xmlns:p14="http://schemas.microsoft.com/office/powerpoint/2010/main" val="265611597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346718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graphicEl>
                                              <a:dgm id="{521C4603-2599-47FF-9CB1-45EA659EFE39}"/>
                                            </p:graphicEl>
                                          </p:spTgt>
                                        </p:tgtEl>
                                        <p:attrNameLst>
                                          <p:attrName>style.visibility</p:attrName>
                                        </p:attrNameLst>
                                      </p:cBhvr>
                                      <p:to>
                                        <p:strVal val="visible"/>
                                      </p:to>
                                    </p:set>
                                    <p:animEffect transition="in" filter="fade">
                                      <p:cBhvr>
                                        <p:cTn id="7" dur="500"/>
                                        <p:tgtEl>
                                          <p:spTgt spid="3">
                                            <p:graphicEl>
                                              <a:dgm id="{521C4603-2599-47FF-9CB1-45EA659EFE3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graphicEl>
                                              <a:dgm id="{EA548B1E-2550-4857-8C2E-24B5A82D547B}"/>
                                            </p:graphicEl>
                                          </p:spTgt>
                                        </p:tgtEl>
                                        <p:attrNameLst>
                                          <p:attrName>style.visibility</p:attrName>
                                        </p:attrNameLst>
                                      </p:cBhvr>
                                      <p:to>
                                        <p:strVal val="visible"/>
                                      </p:to>
                                    </p:set>
                                    <p:animEffect transition="in" filter="fade">
                                      <p:cBhvr>
                                        <p:cTn id="12" dur="500"/>
                                        <p:tgtEl>
                                          <p:spTgt spid="3">
                                            <p:graphicEl>
                                              <a:dgm id="{EA548B1E-2550-4857-8C2E-24B5A82D547B}"/>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graphicEl>
                                              <a:dgm id="{A730700E-55E6-4D1F-A017-EDB1FB043237}"/>
                                            </p:graphicEl>
                                          </p:spTgt>
                                        </p:tgtEl>
                                        <p:attrNameLst>
                                          <p:attrName>style.visibility</p:attrName>
                                        </p:attrNameLst>
                                      </p:cBhvr>
                                      <p:to>
                                        <p:strVal val="visible"/>
                                      </p:to>
                                    </p:set>
                                    <p:animEffect transition="in" filter="fade">
                                      <p:cBhvr>
                                        <p:cTn id="17" dur="500"/>
                                        <p:tgtEl>
                                          <p:spTgt spid="3">
                                            <p:graphicEl>
                                              <a:dgm id="{A730700E-55E6-4D1F-A017-EDB1FB043237}"/>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graphicEl>
                                              <a:dgm id="{1386D378-92CC-4EDC-AF3F-10F63690EE13}"/>
                                            </p:graphicEl>
                                          </p:spTgt>
                                        </p:tgtEl>
                                        <p:attrNameLst>
                                          <p:attrName>style.visibility</p:attrName>
                                        </p:attrNameLst>
                                      </p:cBhvr>
                                      <p:to>
                                        <p:strVal val="visible"/>
                                      </p:to>
                                    </p:set>
                                    <p:animEffect transition="in" filter="fade">
                                      <p:cBhvr>
                                        <p:cTn id="22" dur="500"/>
                                        <p:tgtEl>
                                          <p:spTgt spid="3">
                                            <p:graphicEl>
                                              <a:dgm id="{1386D378-92CC-4EDC-AF3F-10F63690EE1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e logo"/>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2268538" cy="1476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Diagram 5"/>
          <p:cNvGraphicFramePr/>
          <p:nvPr>
            <p:extLst>
              <p:ext uri="{D42A27DB-BD31-4B8C-83A1-F6EECF244321}">
                <p14:modId xmlns:p14="http://schemas.microsoft.com/office/powerpoint/2010/main" val="1938862235"/>
              </p:ext>
            </p:extLst>
          </p:nvPr>
        </p:nvGraphicFramePr>
        <p:xfrm>
          <a:off x="2268538" y="274638"/>
          <a:ext cx="6407918" cy="1143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5" name="Chart 4"/>
          <p:cNvGraphicFramePr/>
          <p:nvPr>
            <p:extLst>
              <p:ext uri="{D42A27DB-BD31-4B8C-83A1-F6EECF244321}">
                <p14:modId xmlns:p14="http://schemas.microsoft.com/office/powerpoint/2010/main" val="384237599"/>
              </p:ext>
            </p:extLst>
          </p:nvPr>
        </p:nvGraphicFramePr>
        <p:xfrm>
          <a:off x="179512" y="1556792"/>
          <a:ext cx="8784976" cy="5040560"/>
        </p:xfrm>
        <a:graphic>
          <a:graphicData uri="http://schemas.openxmlformats.org/drawingml/2006/chart">
            <c:chart xmlns:c="http://schemas.openxmlformats.org/drawingml/2006/chart" xmlns:r="http://schemas.openxmlformats.org/officeDocument/2006/relationships" r:id="rId9"/>
          </a:graphicData>
        </a:graphic>
      </p:graphicFrame>
    </p:spTree>
    <p:extLst>
      <p:ext uri="{BB962C8B-B14F-4D97-AF65-F5344CB8AC3E}">
        <p14:creationId xmlns:p14="http://schemas.microsoft.com/office/powerpoint/2010/main" val="1238313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e logo"/>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2268538" cy="1476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Diagram 5"/>
          <p:cNvGraphicFramePr/>
          <p:nvPr>
            <p:extLst>
              <p:ext uri="{D42A27DB-BD31-4B8C-83A1-F6EECF244321}">
                <p14:modId xmlns:p14="http://schemas.microsoft.com/office/powerpoint/2010/main" val="1143416354"/>
              </p:ext>
            </p:extLst>
          </p:nvPr>
        </p:nvGraphicFramePr>
        <p:xfrm>
          <a:off x="2268538" y="274638"/>
          <a:ext cx="6407918" cy="1143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3" name="Content Placeholder 2"/>
          <p:cNvGraphicFramePr>
            <a:graphicFrameLocks noGrp="1"/>
          </p:cNvGraphicFramePr>
          <p:nvPr>
            <p:ph idx="1"/>
            <p:extLst>
              <p:ext uri="{D42A27DB-BD31-4B8C-83A1-F6EECF244321}">
                <p14:modId xmlns:p14="http://schemas.microsoft.com/office/powerpoint/2010/main" val="165779304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2163220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graphicEl>
                                              <a:dgm id="{8872088A-4EF7-4631-8315-B8D861591EEE}"/>
                                            </p:graphicEl>
                                          </p:spTgt>
                                        </p:tgtEl>
                                        <p:attrNameLst>
                                          <p:attrName>style.visibility</p:attrName>
                                        </p:attrNameLst>
                                      </p:cBhvr>
                                      <p:to>
                                        <p:strVal val="visible"/>
                                      </p:to>
                                    </p:set>
                                    <p:animEffect transition="in" filter="fade">
                                      <p:cBhvr>
                                        <p:cTn id="7" dur="500"/>
                                        <p:tgtEl>
                                          <p:spTgt spid="3">
                                            <p:graphicEl>
                                              <a:dgm id="{8872088A-4EF7-4631-8315-B8D861591EE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graphicEl>
                                              <a:dgm id="{63A611B1-A49A-4D44-AE9E-4B17328BE853}"/>
                                            </p:graphicEl>
                                          </p:spTgt>
                                        </p:tgtEl>
                                        <p:attrNameLst>
                                          <p:attrName>style.visibility</p:attrName>
                                        </p:attrNameLst>
                                      </p:cBhvr>
                                      <p:to>
                                        <p:strVal val="visible"/>
                                      </p:to>
                                    </p:set>
                                    <p:animEffect transition="in" filter="fade">
                                      <p:cBhvr>
                                        <p:cTn id="12" dur="500"/>
                                        <p:tgtEl>
                                          <p:spTgt spid="3">
                                            <p:graphicEl>
                                              <a:dgm id="{63A611B1-A49A-4D44-AE9E-4B17328BE853}"/>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graphicEl>
                                              <a:dgm id="{95231B55-5250-4D89-A63C-C0BAE99F60C1}"/>
                                            </p:graphicEl>
                                          </p:spTgt>
                                        </p:tgtEl>
                                        <p:attrNameLst>
                                          <p:attrName>style.visibility</p:attrName>
                                        </p:attrNameLst>
                                      </p:cBhvr>
                                      <p:to>
                                        <p:strVal val="visible"/>
                                      </p:to>
                                    </p:set>
                                    <p:animEffect transition="in" filter="fade">
                                      <p:cBhvr>
                                        <p:cTn id="17" dur="500"/>
                                        <p:tgtEl>
                                          <p:spTgt spid="3">
                                            <p:graphicEl>
                                              <a:dgm id="{95231B55-5250-4D89-A63C-C0BAE99F60C1}"/>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graphicEl>
                                              <a:dgm id="{BAD62B56-C826-43BB-9387-A880ADAF11AF}"/>
                                            </p:graphicEl>
                                          </p:spTgt>
                                        </p:tgtEl>
                                        <p:attrNameLst>
                                          <p:attrName>style.visibility</p:attrName>
                                        </p:attrNameLst>
                                      </p:cBhvr>
                                      <p:to>
                                        <p:strVal val="visible"/>
                                      </p:to>
                                    </p:set>
                                    <p:animEffect transition="in" filter="fade">
                                      <p:cBhvr>
                                        <p:cTn id="22" dur="500"/>
                                        <p:tgtEl>
                                          <p:spTgt spid="3">
                                            <p:graphicEl>
                                              <a:dgm id="{BAD62B56-C826-43BB-9387-A880ADAF11A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676</TotalTime>
  <Words>2323</Words>
  <Application>Microsoft Office PowerPoint</Application>
  <PresentationFormat>On-screen Show (4:3)</PresentationFormat>
  <Paragraphs>215</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Europoint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Orientated Architecture</dc:title>
  <dc:creator>Matthew Cunliffe</dc:creator>
  <cp:lastModifiedBy>MCunliffe</cp:lastModifiedBy>
  <cp:revision>75</cp:revision>
  <dcterms:created xsi:type="dcterms:W3CDTF">2010-12-15T10:08:42Z</dcterms:created>
  <dcterms:modified xsi:type="dcterms:W3CDTF">2012-09-22T16:15:44Z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